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3" r:id="rId1"/>
    <p:sldMasterId id="2147483675" r:id="rId2"/>
  </p:sldMasterIdLst>
  <p:notesMasterIdLst>
    <p:notesMasterId r:id="rId42"/>
  </p:notesMasterIdLst>
  <p:handoutMasterIdLst>
    <p:handoutMasterId r:id="rId43"/>
  </p:handoutMasterIdLst>
  <p:sldIdLst>
    <p:sldId id="288" r:id="rId3"/>
    <p:sldId id="298" r:id="rId4"/>
    <p:sldId id="295" r:id="rId5"/>
    <p:sldId id="310" r:id="rId6"/>
    <p:sldId id="317" r:id="rId7"/>
    <p:sldId id="307" r:id="rId8"/>
    <p:sldId id="292" r:id="rId9"/>
    <p:sldId id="340" r:id="rId10"/>
    <p:sldId id="315" r:id="rId11"/>
    <p:sldId id="314" r:id="rId12"/>
    <p:sldId id="308" r:id="rId13"/>
    <p:sldId id="309" r:id="rId14"/>
    <p:sldId id="311" r:id="rId15"/>
    <p:sldId id="313" r:id="rId16"/>
    <p:sldId id="321" r:id="rId17"/>
    <p:sldId id="331" r:id="rId18"/>
    <p:sldId id="332" r:id="rId19"/>
    <p:sldId id="322" r:id="rId20"/>
    <p:sldId id="323" r:id="rId21"/>
    <p:sldId id="326" r:id="rId22"/>
    <p:sldId id="335" r:id="rId23"/>
    <p:sldId id="325" r:id="rId24"/>
    <p:sldId id="324" r:id="rId25"/>
    <p:sldId id="333" r:id="rId26"/>
    <p:sldId id="336" r:id="rId27"/>
    <p:sldId id="334" r:id="rId28"/>
    <p:sldId id="327" r:id="rId29"/>
    <p:sldId id="328" r:id="rId30"/>
    <p:sldId id="329" r:id="rId31"/>
    <p:sldId id="330" r:id="rId32"/>
    <p:sldId id="316" r:id="rId33"/>
    <p:sldId id="319" r:id="rId34"/>
    <p:sldId id="320" r:id="rId35"/>
    <p:sldId id="318" r:id="rId36"/>
    <p:sldId id="338" r:id="rId37"/>
    <p:sldId id="337" r:id="rId38"/>
    <p:sldId id="285" r:id="rId39"/>
    <p:sldId id="265" r:id="rId40"/>
    <p:sldId id="339"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D6EC"/>
    <a:srgbClr val="D7E35A"/>
    <a:srgbClr val="00A6B7"/>
    <a:srgbClr val="0F5257"/>
    <a:srgbClr val="243646"/>
    <a:srgbClr val="88AF9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627" autoAdjust="0"/>
    <p:restoredTop sz="94698"/>
  </p:normalViewPr>
  <p:slideViewPr>
    <p:cSldViewPr snapToGrid="0" snapToObjects="1">
      <p:cViewPr varScale="1">
        <p:scale>
          <a:sx n="118" d="100"/>
          <a:sy n="118" d="100"/>
        </p:scale>
        <p:origin x="480" y="20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55" d="100"/>
          <a:sy n="55" d="100"/>
        </p:scale>
        <p:origin x="2790" y="78"/>
      </p:cViewPr>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3327CA6-12BA-4E25-8D0C-D0BF47BEA956}" type="datetimeFigureOut">
              <a:rPr lang="en-US" smtClean="0"/>
              <a:t>2/2/17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336C39-415E-47A8-98C8-62E2BB2964B8}" type="slidenum">
              <a:rPr lang="en-US" smtClean="0"/>
              <a:t>‹#›</a:t>
            </a:fld>
            <a:endParaRPr lang="en-US"/>
          </a:p>
        </p:txBody>
      </p:sp>
    </p:spTree>
    <p:extLst>
      <p:ext uri="{BB962C8B-B14F-4D97-AF65-F5344CB8AC3E}">
        <p14:creationId xmlns:p14="http://schemas.microsoft.com/office/powerpoint/2010/main" val="17147555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ADA80A5-7BB0-734F-8C27-B1DC0FB7F823}" type="datetimeFigureOut">
              <a:rPr lang="en-US" smtClean="0"/>
              <a:t>2/2/17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9D511DD-DAB9-1647-97C7-AACDE6029B44}" type="slidenum">
              <a:rPr lang="en-US" smtClean="0"/>
              <a:t>‹#›</a:t>
            </a:fld>
            <a:endParaRPr lang="en-US"/>
          </a:p>
        </p:txBody>
      </p:sp>
    </p:spTree>
    <p:extLst>
      <p:ext uri="{BB962C8B-B14F-4D97-AF65-F5344CB8AC3E}">
        <p14:creationId xmlns:p14="http://schemas.microsoft.com/office/powerpoint/2010/main" val="3384613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D511DD-DAB9-1647-97C7-AACDE6029B44}" type="slidenum">
              <a:rPr lang="en-US" smtClean="0"/>
              <a:t>39</a:t>
            </a:fld>
            <a:endParaRPr lang="en-US"/>
          </a:p>
        </p:txBody>
      </p:sp>
    </p:spTree>
    <p:extLst>
      <p:ext uri="{BB962C8B-B14F-4D97-AF65-F5344CB8AC3E}">
        <p14:creationId xmlns:p14="http://schemas.microsoft.com/office/powerpoint/2010/main" val="19165605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2.xml"/><Relationship Id="rId2" Type="http://schemas.openxmlformats.org/officeDocument/2006/relationships/image" Target="../media/image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6" name="Rectangle 5"/>
          <p:cNvSpPr/>
          <p:nvPr userDrawn="1"/>
        </p:nvSpPr>
        <p:spPr>
          <a:xfrm>
            <a:off x="0" y="839774"/>
            <a:ext cx="9144000" cy="5587919"/>
          </a:xfrm>
          <a:prstGeom prst="rect">
            <a:avLst/>
          </a:prstGeom>
          <a:gradFill flip="none" rotWithShape="1">
            <a:gsLst>
              <a:gs pos="16000">
                <a:schemeClr val="accent1"/>
              </a:gs>
              <a:gs pos="74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p:cNvSpPr>
            <a:spLocks noGrp="1"/>
          </p:cNvSpPr>
          <p:nvPr>
            <p:ph type="ctrTitle"/>
          </p:nvPr>
        </p:nvSpPr>
        <p:spPr>
          <a:xfrm>
            <a:off x="3594100" y="1201563"/>
            <a:ext cx="5033227" cy="2387600"/>
          </a:xfrm>
        </p:spPr>
        <p:txBody>
          <a:bodyPr anchor="b">
            <a:normAutofit/>
          </a:bodyPr>
          <a:lstStyle>
            <a:lvl1pPr algn="l">
              <a:lnSpc>
                <a:spcPct val="90000"/>
              </a:lnSpc>
              <a:defRPr sz="4000" spc="300" baseline="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3594100" y="4015752"/>
            <a:ext cx="5033227" cy="628248"/>
          </a:xfrm>
        </p:spPr>
        <p:txBody>
          <a:bodyPr>
            <a:normAutofit/>
          </a:bodyPr>
          <a:lstStyle>
            <a:lvl1pPr marL="0" indent="0" algn="l">
              <a:buNone/>
              <a:defRPr sz="1400" b="0" i="1" cap="none"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3464" y="841217"/>
            <a:ext cx="2907792" cy="558409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14507" y="6631811"/>
            <a:ext cx="3512820" cy="91183"/>
          </a:xfrm>
          <a:prstGeom prst="rect">
            <a:avLst/>
          </a:prstGeom>
        </p:spPr>
      </p:pic>
      <p:sp>
        <p:nvSpPr>
          <p:cNvPr id="17" name="Text Placeholder 16"/>
          <p:cNvSpPr>
            <a:spLocks noGrp="1"/>
          </p:cNvSpPr>
          <p:nvPr>
            <p:ph type="body" sz="quarter" idx="10" hasCustomPrompt="1"/>
          </p:nvPr>
        </p:nvSpPr>
        <p:spPr>
          <a:xfrm>
            <a:off x="3594100" y="5386045"/>
            <a:ext cx="3757613" cy="346075"/>
          </a:xfrm>
        </p:spPr>
        <p:txBody>
          <a:bodyPr>
            <a:normAutofit/>
          </a:bodyPr>
          <a:lstStyle>
            <a:lvl1pPr>
              <a:defRPr sz="1200" b="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smtClean="0"/>
              <a:t>Month Year</a:t>
            </a:r>
          </a:p>
        </p:txBody>
      </p:sp>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27648" y="320040"/>
            <a:ext cx="2286000" cy="254000"/>
          </a:xfrm>
          <a:prstGeom prst="rect">
            <a:avLst/>
          </a:prstGeom>
        </p:spPr>
      </p:pic>
      <p:sp>
        <p:nvSpPr>
          <p:cNvPr id="5" name="TextBox 4"/>
          <p:cNvSpPr txBox="1"/>
          <p:nvPr userDrawn="1"/>
        </p:nvSpPr>
        <p:spPr>
          <a:xfrm>
            <a:off x="3594100" y="5833734"/>
            <a:ext cx="5033227" cy="504618"/>
          </a:xfrm>
          <a:prstGeom prst="rect">
            <a:avLst/>
          </a:prstGeom>
          <a:noFill/>
        </p:spPr>
        <p:txBody>
          <a:bodyPr wrap="square" lIns="0" tIns="0" rIns="0" bIns="0" rtlCol="0">
            <a:noAutofit/>
          </a:bodyPr>
          <a:lstStyle/>
          <a:p>
            <a:pPr marL="0" marR="0" indent="0" algn="l" defTabSz="914400" rtl="0" eaLnBrk="1" fontAlgn="auto" latinLnBrk="0" hangingPunct="1">
              <a:lnSpc>
                <a:spcPts val="800"/>
              </a:lnSpc>
              <a:spcBef>
                <a:spcPts val="0"/>
              </a:spcBef>
              <a:spcAft>
                <a:spcPts val="0"/>
              </a:spcAft>
              <a:buClrTx/>
              <a:buSzTx/>
              <a:buFontTx/>
              <a:buNone/>
              <a:tabLst/>
              <a:defRPr/>
            </a:pPr>
            <a:r>
              <a:rPr lang="en-US" sz="700" dirty="0" smtClean="0">
                <a:solidFill>
                  <a:srgbClr val="FFFFFF"/>
                </a:solidFill>
                <a:latin typeface="Arial Narrow" pitchFamily="34" charset="0"/>
              </a:rPr>
              <a:t>This proposal includes data that shall not be disclosed outside the Government and shall not be duplicated, used or disclosed—in whole or in part—for any purpose other than to evaluate this proposal. If, however, a TO is awarded to this </a:t>
            </a:r>
            <a:r>
              <a:rPr lang="en-US" sz="700" dirty="0" err="1" smtClean="0">
                <a:solidFill>
                  <a:srgbClr val="FFFFFF"/>
                </a:solidFill>
                <a:latin typeface="Arial Narrow" pitchFamily="34" charset="0"/>
              </a:rPr>
              <a:t>offeror</a:t>
            </a:r>
            <a:r>
              <a:rPr lang="en-US" sz="700" dirty="0" smtClean="0">
                <a:solidFill>
                  <a:srgbClr val="FFFFFF"/>
                </a:solidFill>
                <a:latin typeface="Arial Narrow" pitchFamily="34" charset="0"/>
              </a:rPr>
              <a:t> as a result of--or in connection with--the submission of this data, the Government shall have the right to duplicate, use, or disclose the data to the extent provided in the resulting contract. This restriction does not limit the Government's right to use information contained in this data if it is obtained from another source without restriction. The data subject to the restriction are contained in all sheets.</a:t>
            </a:r>
          </a:p>
          <a:p>
            <a:endParaRPr lang="en-US" sz="800" dirty="0">
              <a:latin typeface="Arial Narrow" panose="020B0606020202030204" pitchFamily="34" charset="0"/>
              <a:cs typeface="Times New Roman" panose="02020603050405020304" pitchFamily="18" charset="0"/>
            </a:endParaRPr>
          </a:p>
        </p:txBody>
      </p:sp>
    </p:spTree>
    <p:extLst>
      <p:ext uri="{BB962C8B-B14F-4D97-AF65-F5344CB8AC3E}">
        <p14:creationId xmlns:p14="http://schemas.microsoft.com/office/powerpoint/2010/main" val="1633779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12" name="Content Placeholder 11"/>
          <p:cNvSpPr>
            <a:spLocks noGrp="1"/>
          </p:cNvSpPr>
          <p:nvPr>
            <p:ph sz="quarter" idx="14"/>
          </p:nvPr>
        </p:nvSpPr>
        <p:spPr>
          <a:xfrm>
            <a:off x="662608" y="1547813"/>
            <a:ext cx="7882905" cy="4637087"/>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sz="9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Use or disclosure of data contained on this sheet is subject to the restriction on the title page of the proposal.</a:t>
            </a:r>
            <a:endParaRPr lang="en-US" dirty="0"/>
          </a:p>
        </p:txBody>
      </p:sp>
      <p:sp>
        <p:nvSpPr>
          <p:cNvPr id="6" name="Text Placeholder 4"/>
          <p:cNvSpPr>
            <a:spLocks noGrp="1"/>
          </p:cNvSpPr>
          <p:nvPr>
            <p:ph type="body" sz="quarter" idx="13" hasCustomPrompt="1"/>
          </p:nvPr>
        </p:nvSpPr>
        <p:spPr>
          <a:xfrm>
            <a:off x="662608" y="6245902"/>
            <a:ext cx="7852742" cy="295453"/>
          </a:xfrm>
        </p:spPr>
        <p:txBody>
          <a:bodyPr anchor="ctr">
            <a:noAutofit/>
          </a:bodyPr>
          <a:lstStyle>
            <a:lvl1pPr algn="ctr">
              <a:defRPr sz="1400" b="1" i="0" cap="none" spc="0" baseline="0">
                <a:solidFill>
                  <a:schemeClr val="accent4"/>
                </a:solidFill>
                <a:latin typeface="Arial" panose="020B0604020202020204" pitchFamily="34" charset="0"/>
                <a:cs typeface="Arial" panose="020B0604020202020204" pitchFamily="34" charset="0"/>
              </a:defRPr>
            </a:lvl1pPr>
          </a:lstStyle>
          <a:p>
            <a:pPr lvl="0"/>
            <a:r>
              <a:rPr lang="en-US" dirty="0" smtClean="0"/>
              <a:t>THIS IS YOUR ACTION CAPTION</a:t>
            </a:r>
          </a:p>
        </p:txBody>
      </p:sp>
      <p:sp>
        <p:nvSpPr>
          <p:cNvPr id="9"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cxnSp>
        <p:nvCxnSpPr>
          <p:cNvPr id="7" name="Straight Connector 6"/>
          <p:cNvCxnSpPr/>
          <p:nvPr userDrawn="1"/>
        </p:nvCxnSpPr>
        <p:spPr>
          <a:xfrm>
            <a:off x="662609" y="624590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243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Wide Chart/Graphic">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Footer Placeholder 7"/>
          <p:cNvSpPr>
            <a:spLocks noGrp="1"/>
          </p:cNvSpPr>
          <p:nvPr>
            <p:ph type="ftr" sz="quarter" idx="10"/>
          </p:nvPr>
        </p:nvSpPr>
        <p:spPr>
          <a:xfrm>
            <a:off x="662608" y="6541356"/>
            <a:ext cx="5189552" cy="316643"/>
          </a:xfrm>
        </p:spPr>
        <p:txBody>
          <a:bodyPr/>
          <a:lstStyle>
            <a:lvl1pPr>
              <a:defRPr sz="700"/>
            </a:lvl1pPr>
          </a:lstStyle>
          <a:p>
            <a:r>
              <a:rPr lang="en-US" dirty="0" smtClean="0"/>
              <a:t>Use or disclosure of data contained on this sheet is subject to the restriction on the title page of the proposal.</a:t>
            </a:r>
            <a:endParaRPr lang="en-US" dirty="0"/>
          </a:p>
        </p:txBody>
      </p:sp>
      <p:sp>
        <p:nvSpPr>
          <p:cNvPr id="9" name="Slide Number Placeholder 8"/>
          <p:cNvSpPr>
            <a:spLocks noGrp="1"/>
          </p:cNvSpPr>
          <p:nvPr>
            <p:ph type="sldNum" sz="quarter" idx="11"/>
          </p:nvPr>
        </p:nvSpPr>
        <p:spPr/>
        <p:txBody>
          <a:bodyPr/>
          <a:lstStyle>
            <a:lvl1pPr>
              <a:defRPr sz="900"/>
            </a:lvl1pPr>
          </a:lstStyle>
          <a:p>
            <a:fld id="{EACE6E22-E655-5947-A8B4-6F095FBA2C12}" type="slidenum">
              <a:rPr lang="en-US" smtClean="0"/>
              <a:pPr/>
              <a:t>‹#›</a:t>
            </a:fld>
            <a:endParaRPr lang="en-US" dirty="0"/>
          </a:p>
        </p:txBody>
      </p:sp>
      <p:sp>
        <p:nvSpPr>
          <p:cNvPr id="16" name="Text Placeholder 4"/>
          <p:cNvSpPr>
            <a:spLocks noGrp="1"/>
          </p:cNvSpPr>
          <p:nvPr>
            <p:ph type="body" sz="quarter" idx="14" hasCustomPrompt="1"/>
          </p:nvPr>
        </p:nvSpPr>
        <p:spPr>
          <a:xfrm>
            <a:off x="662608" y="5773702"/>
            <a:ext cx="7852742" cy="414338"/>
          </a:xfrm>
        </p:spPr>
        <p:txBody>
          <a:bodyPr anchor="b"/>
          <a:lstStyle>
            <a:lvl1pPr>
              <a:defRPr lang="en-US" sz="1100" b="0" i="1" kern="1200" cap="none" spc="0" baseline="0" dirty="0" smtClean="0">
                <a:solidFill>
                  <a:schemeClr val="tx1"/>
                </a:solidFill>
                <a:latin typeface="Times New Roman" panose="02020603050405020304" pitchFamily="18" charset="0"/>
                <a:ea typeface="+mn-ea"/>
                <a:cs typeface="Times New Roman" panose="02020603050405020304" pitchFamily="18" charset="0"/>
              </a:defRPr>
            </a:lvl1pPr>
          </a:lstStyle>
          <a:p>
            <a:pPr lvl="0"/>
            <a:r>
              <a:rPr lang="en-US" dirty="0" smtClean="0"/>
              <a:t>Level 5 is a footnote or a place for source information.</a:t>
            </a:r>
          </a:p>
        </p:txBody>
      </p:sp>
      <p:sp>
        <p:nvSpPr>
          <p:cNvPr id="10" name="Text Placeholder 9"/>
          <p:cNvSpPr>
            <a:spLocks noGrp="1"/>
          </p:cNvSpPr>
          <p:nvPr>
            <p:ph type="body" sz="quarter" idx="17" hasCustomPrompt="1"/>
          </p:nvPr>
        </p:nvSpPr>
        <p:spPr>
          <a:xfrm>
            <a:off x="661988" y="1557117"/>
            <a:ext cx="7853362" cy="1439863"/>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defRPr>
            </a:lvl1pPr>
            <a:lvl2pPr>
              <a:defRPr spc="0"/>
            </a:lvl2pPr>
            <a:lvl3pPr>
              <a:defRPr spc="0"/>
            </a:lvl3pPr>
            <a:lvl4pPr>
              <a:defRPr spc="0"/>
            </a:lvl4pPr>
            <a:lvl5pPr>
              <a:defRPr spc="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smtClean="0"/>
              <a:t>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smtClean="0"/>
          </a:p>
          <a:p>
            <a:pPr lvl="0"/>
            <a:endParaRPr lang="en-US" dirty="0"/>
          </a:p>
        </p:txBody>
      </p:sp>
      <p:sp>
        <p:nvSpPr>
          <p:cNvPr id="7" name="Text Placeholder 4"/>
          <p:cNvSpPr>
            <a:spLocks noGrp="1"/>
          </p:cNvSpPr>
          <p:nvPr>
            <p:ph type="body" sz="quarter" idx="13" hasCustomPrompt="1"/>
          </p:nvPr>
        </p:nvSpPr>
        <p:spPr>
          <a:xfrm>
            <a:off x="662608" y="6245902"/>
            <a:ext cx="7852742" cy="295453"/>
          </a:xfrm>
        </p:spPr>
        <p:txBody>
          <a:bodyPr anchor="ctr">
            <a:noAutofit/>
          </a:bodyPr>
          <a:lstStyle>
            <a:lvl1pPr algn="ctr">
              <a:defRPr sz="1400" b="1" i="0" cap="none" spc="0" baseline="0">
                <a:solidFill>
                  <a:schemeClr val="accent4"/>
                </a:solidFill>
                <a:latin typeface="Times New Roman" panose="02020603050405020304" pitchFamily="18" charset="0"/>
                <a:cs typeface="Times New Roman" panose="02020603050405020304" pitchFamily="18" charset="0"/>
              </a:defRPr>
            </a:lvl1pPr>
          </a:lstStyle>
          <a:p>
            <a:pPr lvl="0"/>
            <a:r>
              <a:rPr lang="en-US" dirty="0" smtClean="0"/>
              <a:t>THIS IS YOUR ACTION CAPTION</a:t>
            </a:r>
          </a:p>
        </p:txBody>
      </p:sp>
      <p:cxnSp>
        <p:nvCxnSpPr>
          <p:cNvPr id="11" name="Straight Connector 10"/>
          <p:cNvCxnSpPr/>
          <p:nvPr userDrawn="1"/>
        </p:nvCxnSpPr>
        <p:spPr>
          <a:xfrm>
            <a:off x="662609" y="624590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Tree>
    <p:extLst>
      <p:ext uri="{BB962C8B-B14F-4D97-AF65-F5344CB8AC3E}">
        <p14:creationId xmlns:p14="http://schemas.microsoft.com/office/powerpoint/2010/main" val="4978176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wo Column">
    <p:spTree>
      <p:nvGrpSpPr>
        <p:cNvPr id="1" name=""/>
        <p:cNvGrpSpPr/>
        <p:nvPr/>
      </p:nvGrpSpPr>
      <p:grpSpPr>
        <a:xfrm>
          <a:off x="0" y="0"/>
          <a:ext cx="0" cy="0"/>
          <a:chOff x="0" y="0"/>
          <a:chExt cx="0" cy="0"/>
        </a:xfrm>
      </p:grpSpPr>
      <p:sp>
        <p:nvSpPr>
          <p:cNvPr id="9" name="Content Placeholder 8"/>
          <p:cNvSpPr>
            <a:spLocks noGrp="1"/>
          </p:cNvSpPr>
          <p:nvPr>
            <p:ph sz="quarter" idx="12"/>
          </p:nvPr>
        </p:nvSpPr>
        <p:spPr>
          <a:xfrm>
            <a:off x="4854222" y="1550020"/>
            <a:ext cx="3661128" cy="4626943"/>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lvl1pPr>
              <a:defRPr sz="9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Use or disclosure of data contained on this sheet is subject to the restriction on the title page of the proposal.</a:t>
            </a:r>
            <a:endParaRPr lang="en-US" dirty="0"/>
          </a:p>
        </p:txBody>
      </p:sp>
      <p:sp>
        <p:nvSpPr>
          <p:cNvPr id="10" name="Content Placeholder 8"/>
          <p:cNvSpPr>
            <a:spLocks noGrp="1"/>
          </p:cNvSpPr>
          <p:nvPr>
            <p:ph sz="quarter" idx="13"/>
          </p:nvPr>
        </p:nvSpPr>
        <p:spPr>
          <a:xfrm>
            <a:off x="662608" y="1550020"/>
            <a:ext cx="3597158" cy="4626943"/>
          </a:xfrm>
        </p:spPr>
        <p:txBody>
          <a:bodyPr/>
          <a:lstStyle>
            <a:lvl1pPr>
              <a:defRPr baseline="0">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4"/>
          <p:cNvSpPr>
            <a:spLocks noGrp="1"/>
          </p:cNvSpPr>
          <p:nvPr>
            <p:ph type="body" sz="quarter" idx="14" hasCustomPrompt="1"/>
          </p:nvPr>
        </p:nvSpPr>
        <p:spPr>
          <a:xfrm>
            <a:off x="662608" y="6245902"/>
            <a:ext cx="7852742" cy="295453"/>
          </a:xfrm>
        </p:spPr>
        <p:txBody>
          <a:bodyPr anchor="ctr">
            <a:noAutofit/>
          </a:bodyPr>
          <a:lstStyle>
            <a:lvl1pPr algn="ctr">
              <a:defRPr sz="1400" b="1" i="0" cap="none" spc="0" baseline="0">
                <a:solidFill>
                  <a:schemeClr val="accent4"/>
                </a:solidFill>
                <a:latin typeface="Arial" panose="020B0604020202020204" pitchFamily="34" charset="0"/>
                <a:cs typeface="Arial" panose="020B0604020202020204" pitchFamily="34" charset="0"/>
              </a:defRPr>
            </a:lvl1pPr>
          </a:lstStyle>
          <a:p>
            <a:pPr lvl="0"/>
            <a:r>
              <a:rPr lang="en-US" dirty="0" smtClean="0"/>
              <a:t>THIS IS YOUR ACTION CAPTION</a:t>
            </a:r>
          </a:p>
        </p:txBody>
      </p:sp>
      <p:cxnSp>
        <p:nvCxnSpPr>
          <p:cNvPr id="8" name="Straight Connector 7"/>
          <p:cNvCxnSpPr/>
          <p:nvPr userDrawn="1"/>
        </p:nvCxnSpPr>
        <p:spPr>
          <a:xfrm>
            <a:off x="662609" y="624590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cap="none">
                <a:solidFill>
                  <a:schemeClr val="bg2"/>
                </a:solidFill>
              </a:defRPr>
            </a:lvl1pPr>
          </a:lstStyle>
          <a:p>
            <a:pPr lvl="0"/>
            <a:r>
              <a:rPr lang="en-US" dirty="0" smtClean="0"/>
              <a:t>PWS 2.1.2–2.1.8, 2.2.5, 2.2.8</a:t>
            </a:r>
            <a:endParaRPr lang="en-US" dirty="0"/>
          </a:p>
        </p:txBody>
      </p:sp>
    </p:spTree>
    <p:extLst>
      <p:ext uri="{BB962C8B-B14F-4D97-AF65-F5344CB8AC3E}">
        <p14:creationId xmlns:p14="http://schemas.microsoft.com/office/powerpoint/2010/main" val="23675281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allout/Quot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sz="9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Use or disclosure of data contained on this sheet is subject to the restriction on the title page of the proposal.</a:t>
            </a:r>
            <a:endParaRPr lang="en-US" dirty="0"/>
          </a:p>
        </p:txBody>
      </p:sp>
      <p:sp>
        <p:nvSpPr>
          <p:cNvPr id="9" name="Content Placeholder 8"/>
          <p:cNvSpPr>
            <a:spLocks noGrp="1"/>
          </p:cNvSpPr>
          <p:nvPr>
            <p:ph sz="quarter" idx="16"/>
          </p:nvPr>
        </p:nvSpPr>
        <p:spPr>
          <a:xfrm>
            <a:off x="3236913" y="1547813"/>
            <a:ext cx="5308600" cy="46370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8" name="Text Placeholder 4"/>
          <p:cNvSpPr>
            <a:spLocks noGrp="1"/>
          </p:cNvSpPr>
          <p:nvPr>
            <p:ph type="body" sz="quarter" idx="13" hasCustomPrompt="1"/>
          </p:nvPr>
        </p:nvSpPr>
        <p:spPr>
          <a:xfrm>
            <a:off x="662608" y="6245902"/>
            <a:ext cx="7852742" cy="295453"/>
          </a:xfrm>
        </p:spPr>
        <p:txBody>
          <a:bodyPr anchor="ctr">
            <a:noAutofit/>
          </a:bodyPr>
          <a:lstStyle>
            <a:lvl1pPr algn="ctr">
              <a:defRPr sz="1400" b="1" i="0" cap="none" spc="0" baseline="0">
                <a:solidFill>
                  <a:schemeClr val="accent4"/>
                </a:solidFill>
                <a:latin typeface="Arial" panose="020B0604020202020204" pitchFamily="34" charset="0"/>
                <a:cs typeface="Arial" panose="020B0604020202020204" pitchFamily="34" charset="0"/>
              </a:defRPr>
            </a:lvl1pPr>
          </a:lstStyle>
          <a:p>
            <a:pPr lvl="0"/>
            <a:r>
              <a:rPr lang="en-US" dirty="0" smtClean="0"/>
              <a:t>THIS IS YOUR ACTION CAPTION</a:t>
            </a:r>
          </a:p>
        </p:txBody>
      </p:sp>
      <p:cxnSp>
        <p:nvCxnSpPr>
          <p:cNvPr id="10" name="Straight Connector 9"/>
          <p:cNvCxnSpPr/>
          <p:nvPr userDrawn="1"/>
        </p:nvCxnSpPr>
        <p:spPr>
          <a:xfrm>
            <a:off x="662609" y="624590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 Placeholder 8"/>
          <p:cNvSpPr>
            <a:spLocks noGrp="1"/>
          </p:cNvSpPr>
          <p:nvPr>
            <p:ph type="body" sz="quarter" idx="17"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
        <p:nvSpPr>
          <p:cNvPr id="6" name="Text Placeholder 5"/>
          <p:cNvSpPr>
            <a:spLocks noGrp="1"/>
          </p:cNvSpPr>
          <p:nvPr>
            <p:ph type="body" sz="quarter" idx="18" hasCustomPrompt="1"/>
          </p:nvPr>
        </p:nvSpPr>
        <p:spPr>
          <a:xfrm>
            <a:off x="662609" y="1547813"/>
            <a:ext cx="2293316" cy="4637087"/>
          </a:xfrm>
        </p:spPr>
        <p:txBody>
          <a:bodyPr/>
          <a:lstStyle>
            <a:lvl1pPr>
              <a:defRPr b="0" i="1" cap="none">
                <a:solidFill>
                  <a:schemeClr val="accent5"/>
                </a:solidFill>
              </a:defRPr>
            </a:lvl1pPr>
          </a:lstStyle>
          <a:p>
            <a:pPr lvl="0"/>
            <a:r>
              <a:rPr lang="en-US" dirty="0" smtClean="0"/>
              <a:t>Call out goes here. This is a pull quote or description for a chart or graphic</a:t>
            </a:r>
            <a:endParaRPr lang="en-US" dirty="0"/>
          </a:p>
        </p:txBody>
      </p:sp>
    </p:spTree>
    <p:extLst>
      <p:ext uri="{BB962C8B-B14F-4D97-AF65-F5344CB8AC3E}">
        <p14:creationId xmlns:p14="http://schemas.microsoft.com/office/powerpoint/2010/main" val="481344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Chart Righ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sz="9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Use or disclosure of data contained on this sheet is subject to the restriction on the title page of the proposal.</a:t>
            </a:r>
            <a:endParaRPr lang="en-US" dirty="0"/>
          </a:p>
        </p:txBody>
      </p:sp>
      <p:sp>
        <p:nvSpPr>
          <p:cNvPr id="13" name="Chart Placeholder 12"/>
          <p:cNvSpPr>
            <a:spLocks noGrp="1"/>
          </p:cNvSpPr>
          <p:nvPr>
            <p:ph type="chart" sz="quarter" idx="13"/>
          </p:nvPr>
        </p:nvSpPr>
        <p:spPr>
          <a:xfrm>
            <a:off x="3606085" y="1604727"/>
            <a:ext cx="4909264" cy="4161338"/>
          </a:xfrm>
        </p:spPr>
        <p:txBody>
          <a:bodyPr/>
          <a:lstStyle/>
          <a:p>
            <a:r>
              <a:rPr lang="en-US" smtClean="0"/>
              <a:t>Click icon to add chart</a:t>
            </a:r>
            <a:endParaRPr lang="en-US"/>
          </a:p>
        </p:txBody>
      </p:sp>
      <p:sp>
        <p:nvSpPr>
          <p:cNvPr id="8" name="Text Placeholder 4"/>
          <p:cNvSpPr>
            <a:spLocks noGrp="1"/>
          </p:cNvSpPr>
          <p:nvPr>
            <p:ph type="body" sz="quarter" idx="14" hasCustomPrompt="1"/>
          </p:nvPr>
        </p:nvSpPr>
        <p:spPr>
          <a:xfrm>
            <a:off x="3593206" y="5766065"/>
            <a:ext cx="4922144" cy="414338"/>
          </a:xfrm>
        </p:spPr>
        <p:txBody>
          <a:bodyPr anchor="b"/>
          <a:lstStyle>
            <a:lvl1pPr>
              <a:defRPr lang="en-US" sz="1100" b="0" i="1" kern="1200" cap="none" spc="0" baseline="0" dirty="0" smtClean="0">
                <a:solidFill>
                  <a:schemeClr val="tx1"/>
                </a:solidFill>
                <a:latin typeface="Arial Narrow" panose="020B0606020202030204" pitchFamily="34" charset="0"/>
                <a:ea typeface="+mn-ea"/>
                <a:cs typeface="Times New Roman" panose="02020603050405020304" pitchFamily="18" charset="0"/>
              </a:defRPr>
            </a:lvl1pPr>
          </a:lstStyle>
          <a:p>
            <a:pPr lvl="0"/>
            <a:r>
              <a:rPr lang="en-US" dirty="0" smtClean="0"/>
              <a:t>Level 5 is a footnote or a place for source information.</a:t>
            </a:r>
          </a:p>
        </p:txBody>
      </p:sp>
      <p:sp>
        <p:nvSpPr>
          <p:cNvPr id="9" name="Text Placeholder 4"/>
          <p:cNvSpPr>
            <a:spLocks noGrp="1"/>
          </p:cNvSpPr>
          <p:nvPr>
            <p:ph type="body" sz="quarter" idx="15" hasCustomPrompt="1"/>
          </p:nvPr>
        </p:nvSpPr>
        <p:spPr>
          <a:xfrm>
            <a:off x="662608" y="6245902"/>
            <a:ext cx="7852742" cy="295453"/>
          </a:xfrm>
        </p:spPr>
        <p:txBody>
          <a:bodyPr anchor="ctr">
            <a:noAutofit/>
          </a:bodyPr>
          <a:lstStyle>
            <a:lvl1pPr algn="ctr">
              <a:defRPr sz="1400" b="1" i="0" cap="none" spc="0" baseline="0">
                <a:solidFill>
                  <a:schemeClr val="accent4"/>
                </a:solidFill>
                <a:latin typeface="Times New Roman" panose="02020603050405020304" pitchFamily="18" charset="0"/>
                <a:cs typeface="Times New Roman" panose="02020603050405020304" pitchFamily="18" charset="0"/>
              </a:defRPr>
            </a:lvl1pPr>
          </a:lstStyle>
          <a:p>
            <a:pPr lvl="0"/>
            <a:r>
              <a:rPr lang="en-US" dirty="0" smtClean="0"/>
              <a:t>THIS IS YOUR ACTION CAPTION</a:t>
            </a:r>
          </a:p>
        </p:txBody>
      </p:sp>
      <p:cxnSp>
        <p:nvCxnSpPr>
          <p:cNvPr id="10" name="Straight Connector 9"/>
          <p:cNvCxnSpPr/>
          <p:nvPr userDrawn="1"/>
        </p:nvCxnSpPr>
        <p:spPr>
          <a:xfrm>
            <a:off x="662609" y="624590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 Placeholder 8"/>
          <p:cNvSpPr>
            <a:spLocks noGrp="1"/>
          </p:cNvSpPr>
          <p:nvPr>
            <p:ph type="body" sz="quarter" idx="16"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
        <p:nvSpPr>
          <p:cNvPr id="6" name="Text Placeholder 5"/>
          <p:cNvSpPr>
            <a:spLocks noGrp="1"/>
          </p:cNvSpPr>
          <p:nvPr>
            <p:ph type="body" sz="quarter" idx="17" hasCustomPrompt="1"/>
          </p:nvPr>
        </p:nvSpPr>
        <p:spPr>
          <a:xfrm>
            <a:off x="661988" y="1604728"/>
            <a:ext cx="2555875" cy="4640498"/>
          </a:xfrm>
        </p:spPr>
        <p:txBody>
          <a:bodyPr/>
          <a:lstStyle>
            <a:lvl1pPr>
              <a:defRPr b="0" cap="none">
                <a:solidFill>
                  <a:schemeClr val="tx1"/>
                </a:solidFill>
              </a:defRPr>
            </a:lvl1pPr>
          </a:lstStyle>
          <a:p>
            <a:pPr lvl="0"/>
            <a:r>
              <a:rPr lang="en-US" dirty="0" smtClean="0"/>
              <a:t>Edit master text styles</a:t>
            </a:r>
          </a:p>
        </p:txBody>
      </p:sp>
    </p:spTree>
    <p:extLst>
      <p:ext uri="{BB962C8B-B14F-4D97-AF65-F5344CB8AC3E}">
        <p14:creationId xmlns:p14="http://schemas.microsoft.com/office/powerpoint/2010/main" val="287132577"/>
      </p:ext>
    </p:extLst>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Thank You</a:t>
            </a:r>
            <a:endParaRPr lang="en-US" dirty="0"/>
          </a:p>
        </p:txBody>
      </p:sp>
      <p:sp>
        <p:nvSpPr>
          <p:cNvPr id="8" name="Footer Placeholder 7"/>
          <p:cNvSpPr>
            <a:spLocks noGrp="1"/>
          </p:cNvSpPr>
          <p:nvPr>
            <p:ph type="ftr" sz="quarter" idx="10"/>
          </p:nvPr>
        </p:nvSpPr>
        <p:spPr>
          <a:xfrm>
            <a:off x="662608" y="6541356"/>
            <a:ext cx="5294055" cy="316643"/>
          </a:xfrm>
        </p:spPr>
        <p:txBody>
          <a:bodyPr/>
          <a:lstStyle>
            <a:lvl1pPr>
              <a:defRPr sz="700"/>
            </a:lvl1pPr>
          </a:lstStyle>
          <a:p>
            <a:r>
              <a:rPr lang="en-US" dirty="0" smtClean="0"/>
              <a:t>Use or disclosure of data contained on this sheet is subject to the restriction on the title page of the proposal.</a:t>
            </a:r>
            <a:endParaRPr lang="en-US" dirty="0"/>
          </a:p>
        </p:txBody>
      </p:sp>
      <p:sp>
        <p:nvSpPr>
          <p:cNvPr id="9" name="Slide Number Placeholder 8"/>
          <p:cNvSpPr>
            <a:spLocks noGrp="1"/>
          </p:cNvSpPr>
          <p:nvPr>
            <p:ph type="sldNum" sz="quarter" idx="11"/>
          </p:nvPr>
        </p:nvSpPr>
        <p:spPr/>
        <p:txBody>
          <a:bodyPr/>
          <a:lstStyle>
            <a:lvl1pPr>
              <a:defRPr sz="900"/>
            </a:lvl1pPr>
          </a:lstStyle>
          <a:p>
            <a:fld id="{EACE6E22-E655-5947-A8B4-6F095FBA2C12}" type="slidenum">
              <a:rPr lang="en-US" smtClean="0"/>
              <a:pPr/>
              <a:t>‹#›</a:t>
            </a:fld>
            <a:endParaRPr lang="en-US" dirty="0"/>
          </a:p>
        </p:txBody>
      </p:sp>
      <p:sp>
        <p:nvSpPr>
          <p:cNvPr id="6" name="Text Placeholder 5"/>
          <p:cNvSpPr>
            <a:spLocks noGrp="1"/>
          </p:cNvSpPr>
          <p:nvPr>
            <p:ph type="body" sz="quarter" idx="12" hasCustomPrompt="1"/>
          </p:nvPr>
        </p:nvSpPr>
        <p:spPr>
          <a:xfrm>
            <a:off x="662608" y="1549400"/>
            <a:ext cx="7852741" cy="803275"/>
          </a:xfrm>
        </p:spPr>
        <p:txBody>
          <a:bodyPr/>
          <a:lstStyle>
            <a:lvl1pPr>
              <a:defRPr b="0" cap="none" spc="0" baseline="0">
                <a:solidFill>
                  <a:schemeClr val="tx1"/>
                </a:solidFill>
              </a:defRPr>
            </a:lvl1pPr>
          </a:lstStyle>
          <a:p>
            <a:pPr lvl="0"/>
            <a:r>
              <a:rPr lang="en-US" dirty="0" smtClean="0"/>
              <a:t>For more information about XXX, contact…</a:t>
            </a:r>
            <a:endParaRPr lang="en-US" dirty="0"/>
          </a:p>
        </p:txBody>
      </p:sp>
      <p:sp>
        <p:nvSpPr>
          <p:cNvPr id="19" name="Picture Placeholder 18"/>
          <p:cNvSpPr>
            <a:spLocks noGrp="1"/>
          </p:cNvSpPr>
          <p:nvPr>
            <p:ph type="pic" sz="quarter" idx="13"/>
          </p:nvPr>
        </p:nvSpPr>
        <p:spPr>
          <a:xfrm>
            <a:off x="662608" y="2487427"/>
            <a:ext cx="1737360" cy="1737360"/>
          </a:xfrm>
        </p:spPr>
        <p:txBody>
          <a:bodyPr/>
          <a:lstStyle/>
          <a:p>
            <a:r>
              <a:rPr lang="en-US" smtClean="0"/>
              <a:t>Drag picture to placeholder or click icon to add</a:t>
            </a:r>
            <a:endParaRPr lang="en-US" dirty="0"/>
          </a:p>
        </p:txBody>
      </p:sp>
      <p:sp>
        <p:nvSpPr>
          <p:cNvPr id="20" name="Text Placeholder 5"/>
          <p:cNvSpPr>
            <a:spLocks noGrp="1"/>
          </p:cNvSpPr>
          <p:nvPr>
            <p:ph type="body" sz="quarter" idx="14" hasCustomPrompt="1"/>
          </p:nvPr>
        </p:nvSpPr>
        <p:spPr>
          <a:xfrm>
            <a:off x="662608" y="4389690"/>
            <a:ext cx="1737360" cy="1429719"/>
          </a:xfrm>
        </p:spPr>
        <p:txBody>
          <a:bodyPr lIns="45720" tIns="45720" rIns="45720" bIns="45720">
            <a:noAutofit/>
          </a:bodyPr>
          <a:lstStyle>
            <a:lvl1pPr>
              <a:spcAft>
                <a:spcPts val="400"/>
              </a:spcAft>
              <a:defRPr sz="12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smtClean="0"/>
              <a:t>FIRST LAST NAME</a:t>
            </a:r>
          </a:p>
          <a:p>
            <a:pPr lvl="1"/>
            <a:r>
              <a:rPr lang="en-US" dirty="0" smtClean="0"/>
              <a:t>Title Second Level</a:t>
            </a:r>
          </a:p>
          <a:p>
            <a:pPr lvl="1"/>
            <a:r>
              <a:rPr lang="en-US" dirty="0" smtClean="0"/>
              <a:t>Title Second Level</a:t>
            </a:r>
          </a:p>
          <a:p>
            <a:pPr lvl="1"/>
            <a:r>
              <a:rPr lang="en-US" dirty="0" smtClean="0"/>
              <a:t>Email Second Level</a:t>
            </a:r>
          </a:p>
          <a:p>
            <a:pPr lvl="1"/>
            <a:r>
              <a:rPr lang="en-US" dirty="0" smtClean="0"/>
              <a:t>Phone Second Level</a:t>
            </a:r>
          </a:p>
          <a:p>
            <a:pPr lvl="1"/>
            <a:endParaRPr lang="en-US" dirty="0"/>
          </a:p>
        </p:txBody>
      </p:sp>
      <p:sp>
        <p:nvSpPr>
          <p:cNvPr id="30" name="Picture Placeholder 18"/>
          <p:cNvSpPr>
            <a:spLocks noGrp="1"/>
          </p:cNvSpPr>
          <p:nvPr>
            <p:ph type="pic" sz="quarter" idx="15"/>
          </p:nvPr>
        </p:nvSpPr>
        <p:spPr>
          <a:xfrm>
            <a:off x="2687170" y="2487427"/>
            <a:ext cx="1737360" cy="1737360"/>
          </a:xfrm>
        </p:spPr>
        <p:txBody>
          <a:bodyPr/>
          <a:lstStyle/>
          <a:p>
            <a:r>
              <a:rPr lang="en-US" smtClean="0"/>
              <a:t>Drag picture to placeholder or click icon to add</a:t>
            </a:r>
            <a:endParaRPr lang="en-US" dirty="0"/>
          </a:p>
        </p:txBody>
      </p:sp>
      <p:sp>
        <p:nvSpPr>
          <p:cNvPr id="31" name="Text Placeholder 5"/>
          <p:cNvSpPr>
            <a:spLocks noGrp="1"/>
          </p:cNvSpPr>
          <p:nvPr>
            <p:ph type="body" sz="quarter" idx="16" hasCustomPrompt="1"/>
          </p:nvPr>
        </p:nvSpPr>
        <p:spPr>
          <a:xfrm>
            <a:off x="2687170" y="4389690"/>
            <a:ext cx="1737360" cy="1429719"/>
          </a:xfrm>
        </p:spPr>
        <p:txBody>
          <a:bodyPr lIns="45720" tIns="45720" rIns="45720" bIns="45720">
            <a:noAutofit/>
          </a:bodyPr>
          <a:lstStyle>
            <a:lvl1pPr>
              <a:spcAft>
                <a:spcPts val="400"/>
              </a:spcAft>
              <a:defRPr sz="12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smtClean="0"/>
              <a:t>FIRST LAST NAME</a:t>
            </a:r>
          </a:p>
          <a:p>
            <a:pPr lvl="1"/>
            <a:r>
              <a:rPr lang="en-US" dirty="0" smtClean="0"/>
              <a:t>Title Second Level</a:t>
            </a:r>
          </a:p>
          <a:p>
            <a:pPr lvl="1"/>
            <a:r>
              <a:rPr lang="en-US" dirty="0" smtClean="0"/>
              <a:t>Title Second Level</a:t>
            </a:r>
          </a:p>
          <a:p>
            <a:pPr lvl="1"/>
            <a:r>
              <a:rPr lang="en-US" dirty="0" smtClean="0"/>
              <a:t>Email Second Level</a:t>
            </a:r>
          </a:p>
          <a:p>
            <a:pPr lvl="1"/>
            <a:r>
              <a:rPr lang="en-US" dirty="0" smtClean="0"/>
              <a:t>Phone Second Level</a:t>
            </a:r>
          </a:p>
          <a:p>
            <a:pPr lvl="1"/>
            <a:endParaRPr lang="en-US" dirty="0"/>
          </a:p>
        </p:txBody>
      </p:sp>
      <p:sp>
        <p:nvSpPr>
          <p:cNvPr id="32" name="Picture Placeholder 18"/>
          <p:cNvSpPr>
            <a:spLocks noGrp="1"/>
          </p:cNvSpPr>
          <p:nvPr>
            <p:ph type="pic" sz="quarter" idx="17"/>
          </p:nvPr>
        </p:nvSpPr>
        <p:spPr>
          <a:xfrm>
            <a:off x="4711732" y="2487427"/>
            <a:ext cx="1737360" cy="1737360"/>
          </a:xfrm>
        </p:spPr>
        <p:txBody>
          <a:bodyPr/>
          <a:lstStyle/>
          <a:p>
            <a:r>
              <a:rPr lang="en-US" smtClean="0"/>
              <a:t>Drag picture to placeholder or click icon to add</a:t>
            </a:r>
            <a:endParaRPr lang="en-US" dirty="0"/>
          </a:p>
        </p:txBody>
      </p:sp>
      <p:sp>
        <p:nvSpPr>
          <p:cNvPr id="33" name="Text Placeholder 5"/>
          <p:cNvSpPr>
            <a:spLocks noGrp="1"/>
          </p:cNvSpPr>
          <p:nvPr>
            <p:ph type="body" sz="quarter" idx="18" hasCustomPrompt="1"/>
          </p:nvPr>
        </p:nvSpPr>
        <p:spPr>
          <a:xfrm>
            <a:off x="4711732" y="4389690"/>
            <a:ext cx="1737360" cy="1429719"/>
          </a:xfrm>
        </p:spPr>
        <p:txBody>
          <a:bodyPr lIns="45720" tIns="45720" rIns="45720" bIns="45720">
            <a:noAutofit/>
          </a:bodyPr>
          <a:lstStyle>
            <a:lvl1pPr>
              <a:spcAft>
                <a:spcPts val="400"/>
              </a:spcAft>
              <a:defRPr sz="12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smtClean="0"/>
              <a:t>FIRST LAST NAME</a:t>
            </a:r>
          </a:p>
          <a:p>
            <a:pPr lvl="1"/>
            <a:r>
              <a:rPr lang="en-US" dirty="0" smtClean="0"/>
              <a:t>Title Second Level</a:t>
            </a:r>
          </a:p>
          <a:p>
            <a:pPr lvl="1"/>
            <a:r>
              <a:rPr lang="en-US" dirty="0" smtClean="0"/>
              <a:t>Title Second Level</a:t>
            </a:r>
          </a:p>
          <a:p>
            <a:pPr lvl="1"/>
            <a:r>
              <a:rPr lang="en-US" dirty="0" smtClean="0"/>
              <a:t>Email Second Level</a:t>
            </a:r>
          </a:p>
          <a:p>
            <a:pPr lvl="1"/>
            <a:r>
              <a:rPr lang="en-US" dirty="0" smtClean="0"/>
              <a:t>Phone Second Level</a:t>
            </a:r>
          </a:p>
          <a:p>
            <a:pPr lvl="1"/>
            <a:endParaRPr lang="en-US" dirty="0"/>
          </a:p>
        </p:txBody>
      </p:sp>
      <p:sp>
        <p:nvSpPr>
          <p:cNvPr id="34" name="Picture Placeholder 18"/>
          <p:cNvSpPr>
            <a:spLocks noGrp="1"/>
          </p:cNvSpPr>
          <p:nvPr>
            <p:ph type="pic" sz="quarter" idx="19"/>
          </p:nvPr>
        </p:nvSpPr>
        <p:spPr>
          <a:xfrm>
            <a:off x="6736294" y="2487427"/>
            <a:ext cx="1737360" cy="1737360"/>
          </a:xfrm>
        </p:spPr>
        <p:txBody>
          <a:bodyPr/>
          <a:lstStyle/>
          <a:p>
            <a:r>
              <a:rPr lang="en-US" smtClean="0"/>
              <a:t>Drag picture to placeholder or click icon to add</a:t>
            </a:r>
            <a:endParaRPr lang="en-US" dirty="0"/>
          </a:p>
        </p:txBody>
      </p:sp>
      <p:sp>
        <p:nvSpPr>
          <p:cNvPr id="35" name="Text Placeholder 5"/>
          <p:cNvSpPr>
            <a:spLocks noGrp="1"/>
          </p:cNvSpPr>
          <p:nvPr>
            <p:ph type="body" sz="quarter" idx="20" hasCustomPrompt="1"/>
          </p:nvPr>
        </p:nvSpPr>
        <p:spPr>
          <a:xfrm>
            <a:off x="6736294" y="4389690"/>
            <a:ext cx="1737360" cy="1429719"/>
          </a:xfrm>
        </p:spPr>
        <p:txBody>
          <a:bodyPr lIns="45720" tIns="45720" rIns="45720" bIns="45720">
            <a:noAutofit/>
          </a:bodyPr>
          <a:lstStyle>
            <a:lvl1pPr>
              <a:spcAft>
                <a:spcPts val="400"/>
              </a:spcAft>
              <a:defRPr sz="12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1100" baseline="0"/>
            </a:lvl2pPr>
          </a:lstStyle>
          <a:p>
            <a:pPr lvl="0"/>
            <a:r>
              <a:rPr lang="en-US" dirty="0" smtClean="0"/>
              <a:t>FIRST LAST NAME</a:t>
            </a:r>
          </a:p>
          <a:p>
            <a:pPr lvl="1"/>
            <a:r>
              <a:rPr lang="en-US" dirty="0" smtClean="0"/>
              <a:t>Title Second Level</a:t>
            </a:r>
          </a:p>
          <a:p>
            <a:pPr lvl="1"/>
            <a:r>
              <a:rPr lang="en-US" dirty="0" smtClean="0"/>
              <a:t>Title Second Level</a:t>
            </a:r>
          </a:p>
          <a:p>
            <a:pPr lvl="1"/>
            <a:r>
              <a:rPr lang="en-US" dirty="0" smtClean="0"/>
              <a:t>Email Second Level</a:t>
            </a:r>
          </a:p>
          <a:p>
            <a:pPr lvl="1"/>
            <a:r>
              <a:rPr lang="en-US" dirty="0" smtClean="0"/>
              <a:t>Phone Second Level</a:t>
            </a:r>
          </a:p>
          <a:p>
            <a:pPr lvl="1"/>
            <a:endParaRPr lang="en-US" dirty="0"/>
          </a:p>
        </p:txBody>
      </p:sp>
      <p:sp>
        <p:nvSpPr>
          <p:cNvPr id="37" name="Text Placeholder 5"/>
          <p:cNvSpPr>
            <a:spLocks noGrp="1"/>
          </p:cNvSpPr>
          <p:nvPr>
            <p:ph type="body" sz="quarter" idx="21" hasCustomPrompt="1"/>
          </p:nvPr>
        </p:nvSpPr>
        <p:spPr>
          <a:xfrm>
            <a:off x="662608" y="6190046"/>
            <a:ext cx="7852741" cy="345297"/>
          </a:xfrm>
        </p:spPr>
        <p:txBody>
          <a:bodyPr>
            <a:noAutofit/>
          </a:bodyPr>
          <a:lstStyle>
            <a:lvl1pPr>
              <a:defRPr sz="1400" b="1" cap="none" spc="100" baseline="0">
                <a:solidFill>
                  <a:schemeClr val="accent1"/>
                </a:solidFill>
              </a:defRPr>
            </a:lvl1pPr>
          </a:lstStyle>
          <a:p>
            <a:r>
              <a:rPr lang="en-US" dirty="0" smtClean="0"/>
              <a:t>BOOZALLEN.COM/CAPABILITY</a:t>
            </a:r>
          </a:p>
        </p:txBody>
      </p:sp>
    </p:spTree>
    <p:extLst>
      <p:ext uri="{BB962C8B-B14F-4D97-AF65-F5344CB8AC3E}">
        <p14:creationId xmlns:p14="http://schemas.microsoft.com/office/powerpoint/2010/main" val="262315283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_Blue Text Callout">
    <p:spTree>
      <p:nvGrpSpPr>
        <p:cNvPr id="1" name=""/>
        <p:cNvGrpSpPr/>
        <p:nvPr/>
      </p:nvGrpSpPr>
      <p:grpSpPr>
        <a:xfrm>
          <a:off x="0" y="0"/>
          <a:ext cx="0" cy="0"/>
          <a:chOff x="0" y="0"/>
          <a:chExt cx="0" cy="0"/>
        </a:xfrm>
      </p:grpSpPr>
      <p:sp>
        <p:nvSpPr>
          <p:cNvPr id="2" name="Title 1"/>
          <p:cNvSpPr>
            <a:spLocks noGrp="1"/>
          </p:cNvSpPr>
          <p:nvPr>
            <p:ph type="title"/>
          </p:nvPr>
        </p:nvSpPr>
        <p:spPr>
          <a:xfrm>
            <a:off x="662608" y="986722"/>
            <a:ext cx="7852741" cy="981308"/>
          </a:xfrm>
        </p:spPr>
        <p:txBody>
          <a:bodyPr/>
          <a:lstStyle/>
          <a:p>
            <a:r>
              <a:rPr lang="en-US" smtClean="0"/>
              <a:t>Click to edit Master title style</a:t>
            </a:r>
            <a:endParaRPr lang="en-US" dirty="0"/>
          </a:p>
        </p:txBody>
      </p:sp>
      <p:sp>
        <p:nvSpPr>
          <p:cNvPr id="10" name="Rectangle 9"/>
          <p:cNvSpPr/>
          <p:nvPr userDrawn="1"/>
        </p:nvSpPr>
        <p:spPr bwMode="auto">
          <a:xfrm>
            <a:off x="0" y="0"/>
            <a:ext cx="274320" cy="6857999"/>
          </a:xfrm>
          <a:prstGeom prst="rect">
            <a:avLst/>
          </a:prstGeom>
          <a:solidFill>
            <a:schemeClr val="accent3"/>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smtClean="0">
                <a:solidFill>
                  <a:schemeClr val="bg1"/>
                </a:solidFill>
              </a:rPr>
              <a:t> </a:t>
            </a:r>
            <a:endParaRPr lang="en-US" sz="1200" dirty="0" smtClean="0">
              <a:solidFill>
                <a:schemeClr val="bg1"/>
              </a:solidFill>
            </a:endParaRPr>
          </a:p>
        </p:txBody>
      </p:sp>
      <p:sp>
        <p:nvSpPr>
          <p:cNvPr id="5" name="Text Placeholder 4"/>
          <p:cNvSpPr>
            <a:spLocks noGrp="1"/>
          </p:cNvSpPr>
          <p:nvPr>
            <p:ph type="body" sz="quarter" idx="12" hasCustomPrompt="1"/>
          </p:nvPr>
        </p:nvSpPr>
        <p:spPr>
          <a:xfrm>
            <a:off x="661988" y="2108200"/>
            <a:ext cx="7853362" cy="4097338"/>
          </a:xfrm>
        </p:spPr>
        <p:txBody>
          <a:bodyPr>
            <a:noAutofit/>
          </a:bodyPr>
          <a:lstStyle>
            <a:lvl1pPr>
              <a:defRPr sz="1800" b="0" cap="none">
                <a:solidFill>
                  <a:schemeClr val="accent3"/>
                </a:solidFill>
                <a:latin typeface="Arial" panose="020B0604020202020204" pitchFamily="34" charset="0"/>
                <a:cs typeface="Arial" panose="020B0604020202020204" pitchFamily="34" charset="0"/>
              </a:defRPr>
            </a:lvl1pPr>
          </a:lstStyle>
          <a:p>
            <a:pPr lvl="0"/>
            <a:r>
              <a:rPr lang="en-US" dirty="0" smtClean="0"/>
              <a:t>Edit master text styles</a:t>
            </a:r>
          </a:p>
        </p:txBody>
      </p:sp>
      <p:sp>
        <p:nvSpPr>
          <p:cNvPr id="12" name="Slide Number Placeholder 15"/>
          <p:cNvSpPr>
            <a:spLocks noGrp="1"/>
          </p:cNvSpPr>
          <p:nvPr>
            <p:ph type="sldNum" sz="quarter" idx="4"/>
          </p:nvPr>
        </p:nvSpPr>
        <p:spPr>
          <a:xfrm>
            <a:off x="6457950" y="6541356"/>
            <a:ext cx="2057400" cy="316644"/>
          </a:xfrm>
          <a:prstGeom prst="rect">
            <a:avLst/>
          </a:prstGeom>
        </p:spPr>
        <p:txBody>
          <a:bodyPr vert="horz" lIns="91440" tIns="45720" rIns="91440" bIns="45720" rtlCol="0" anchor="ctr"/>
          <a:lstStyle>
            <a:lvl1pPr algn="r">
              <a:defRPr sz="1000">
                <a:solidFill>
                  <a:sysClr val="windowText" lastClr="000000"/>
                </a:solidFill>
                <a:latin typeface="Times New Roman" panose="02020603050405020304" pitchFamily="18" charset="0"/>
                <a:cs typeface="Times New Roman" panose="02020603050405020304" pitchFamily="18" charset="0"/>
              </a:defRPr>
            </a:lvl1pPr>
          </a:lstStyle>
          <a:p>
            <a:fld id="{EACE6E22-E655-5947-A8B4-6F095FBA2C12}" type="slidenum">
              <a:rPr lang="en-US" smtClean="0"/>
              <a:pPr/>
              <a:t>‹#›</a:t>
            </a:fld>
            <a:endParaRPr lang="en-US" dirty="0"/>
          </a:p>
        </p:txBody>
      </p:sp>
      <p:sp>
        <p:nvSpPr>
          <p:cNvPr id="13" name="Footer Placeholder 13"/>
          <p:cNvSpPr>
            <a:spLocks noGrp="1"/>
          </p:cNvSpPr>
          <p:nvPr>
            <p:ph type="ftr" sz="quarter" idx="3"/>
          </p:nvPr>
        </p:nvSpPr>
        <p:spPr>
          <a:xfrm>
            <a:off x="662608" y="6529241"/>
            <a:ext cx="5795342" cy="328758"/>
          </a:xfrm>
          <a:prstGeom prst="rect">
            <a:avLst/>
          </a:prstGeom>
          <a:noFill/>
        </p:spPr>
        <p:txBody>
          <a:bodyPr vert="horz" lIns="0" tIns="0" rIns="0" bIns="0" rtlCol="0" anchor="ctr"/>
          <a:lstStyle>
            <a:lvl1pPr marL="11113" indent="0" algn="l">
              <a:tabLst/>
              <a:defRPr sz="70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smtClean="0"/>
              <a:t>Use or disclosure of data contained on this sheet is subject to the restriction on the title page of the proposal.</a:t>
            </a:r>
            <a:endParaRPr lang="en-US" dirty="0"/>
          </a:p>
        </p:txBody>
      </p:sp>
      <p:cxnSp>
        <p:nvCxnSpPr>
          <p:cNvPr id="14" name="Straight Connector 13"/>
          <p:cNvCxnSpPr/>
          <p:nvPr userDrawn="1"/>
        </p:nvCxnSpPr>
        <p:spPr>
          <a:xfrm>
            <a:off x="662609" y="6529241"/>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738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Quote B">
    <p:spTree>
      <p:nvGrpSpPr>
        <p:cNvPr id="1" name=""/>
        <p:cNvGrpSpPr/>
        <p:nvPr/>
      </p:nvGrpSpPr>
      <p:grpSpPr>
        <a:xfrm>
          <a:off x="0" y="0"/>
          <a:ext cx="0" cy="0"/>
          <a:chOff x="0" y="0"/>
          <a:chExt cx="0" cy="0"/>
        </a:xfrm>
      </p:grpSpPr>
      <p:sp>
        <p:nvSpPr>
          <p:cNvPr id="9" name="Rectangle 8"/>
          <p:cNvSpPr/>
          <p:nvPr userDrawn="1"/>
        </p:nvSpPr>
        <p:spPr>
          <a:xfrm>
            <a:off x="274320" y="-1"/>
            <a:ext cx="2943921" cy="6857999"/>
          </a:xfrm>
          <a:prstGeom prst="rect">
            <a:avLst/>
          </a:prstGeom>
          <a:pattFill prst="pct5">
            <a:fgClr>
              <a:srgbClr val="97D6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userDrawn="1"/>
        </p:nvSpPr>
        <p:spPr bwMode="auto">
          <a:xfrm>
            <a:off x="0" y="0"/>
            <a:ext cx="274320" cy="6857999"/>
          </a:xfrm>
          <a:prstGeom prst="rect">
            <a:avLst/>
          </a:prstGeom>
          <a:solidFill>
            <a:schemeClr val="accent3"/>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smtClean="0">
                <a:solidFill>
                  <a:schemeClr val="accent2"/>
                </a:solidFill>
              </a:rPr>
              <a:t> </a:t>
            </a:r>
            <a:endParaRPr lang="en-US" sz="1200" dirty="0" smtClean="0">
              <a:solidFill>
                <a:schemeClr val="accent2"/>
              </a:solidFill>
            </a:endParaRPr>
          </a:p>
        </p:txBody>
      </p:sp>
      <p:sp>
        <p:nvSpPr>
          <p:cNvPr id="6" name="Slide Number Placeholder 15"/>
          <p:cNvSpPr>
            <a:spLocks noGrp="1"/>
          </p:cNvSpPr>
          <p:nvPr>
            <p:ph type="sldNum" sz="quarter" idx="4"/>
          </p:nvPr>
        </p:nvSpPr>
        <p:spPr>
          <a:xfrm>
            <a:off x="6457950" y="6519624"/>
            <a:ext cx="2057400" cy="338375"/>
          </a:xfrm>
          <a:prstGeom prst="rect">
            <a:avLst/>
          </a:prstGeom>
        </p:spPr>
        <p:txBody>
          <a:bodyPr vert="horz" lIns="91440" tIns="45720" rIns="91440" bIns="45720" rtlCol="0" anchor="ctr"/>
          <a:lstStyle>
            <a:lvl1pPr algn="r">
              <a:defRPr sz="900">
                <a:solidFill>
                  <a:sysClr val="windowText" lastClr="000000"/>
                </a:solidFill>
              </a:defRPr>
            </a:lvl1pPr>
          </a:lstStyle>
          <a:p>
            <a:fld id="{EACE6E22-E655-5947-A8B4-6F095FBA2C12}" type="slidenum">
              <a:rPr lang="en-US" smtClean="0"/>
              <a:pPr/>
              <a:t>‹#›</a:t>
            </a:fld>
            <a:endParaRPr lang="en-US" dirty="0"/>
          </a:p>
        </p:txBody>
      </p:sp>
      <p:cxnSp>
        <p:nvCxnSpPr>
          <p:cNvPr id="8" name="Straight Connector 7"/>
          <p:cNvCxnSpPr/>
          <p:nvPr userDrawn="1"/>
        </p:nvCxnSpPr>
        <p:spPr>
          <a:xfrm flipV="1">
            <a:off x="3704734" y="6519625"/>
            <a:ext cx="4810616" cy="16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hasCustomPrompt="1"/>
          </p:nvPr>
        </p:nvSpPr>
        <p:spPr>
          <a:xfrm>
            <a:off x="3704734" y="276225"/>
            <a:ext cx="4810616" cy="5919788"/>
          </a:xfrm>
        </p:spPr>
        <p:txBody>
          <a:bodyPr anchor="ctr"/>
          <a:lstStyle>
            <a:lvl1pPr>
              <a:spcAft>
                <a:spcPts val="600"/>
              </a:spcAft>
              <a:defRPr sz="1200">
                <a:solidFill>
                  <a:schemeClr val="accent3"/>
                </a:solidFill>
                <a:latin typeface="Arial" panose="020B0604020202020204" pitchFamily="34" charset="0"/>
                <a:cs typeface="Arial" panose="020B0604020202020204" pitchFamily="34" charset="0"/>
              </a:defRPr>
            </a:lvl1pPr>
            <a:lvl2pPr marL="0">
              <a:lnSpc>
                <a:spcPts val="3000"/>
              </a:lnSpc>
              <a:spcBef>
                <a:spcPts val="1800"/>
              </a:spcBef>
              <a:defRPr sz="2000">
                <a:latin typeface="Arial" panose="020B0604020202020204" pitchFamily="34" charset="0"/>
                <a:cs typeface="Arial" panose="020B0604020202020204" pitchFamily="34" charset="0"/>
              </a:defRPr>
            </a:lvl2pPr>
            <a:lvl3pPr marL="11113" indent="0">
              <a:spcBef>
                <a:spcPts val="2400"/>
              </a:spcBef>
              <a:buFontTx/>
              <a:buNone/>
              <a:defRPr sz="1200">
                <a:solidFill>
                  <a:schemeClr val="tx1">
                    <a:lumMod val="50000"/>
                    <a:lumOff val="50000"/>
                  </a:schemeClr>
                </a:solidFill>
                <a:latin typeface="Arial" panose="020B0604020202020204" pitchFamily="34" charset="0"/>
                <a:cs typeface="Arial" panose="020B0604020202020204" pitchFamily="34" charset="0"/>
              </a:defRPr>
            </a:lvl3pPr>
            <a:lvl4pPr marL="0" indent="0">
              <a:spcBef>
                <a:spcPts val="1800"/>
              </a:spcBef>
              <a:buFontTx/>
              <a:buNone/>
              <a:defRPr sz="1000" cap="none">
                <a:solidFill>
                  <a:schemeClr val="tx1">
                    <a:lumMod val="50000"/>
                    <a:lumOff val="50000"/>
                  </a:schemeClr>
                </a:solidFill>
                <a:latin typeface="Oswald" panose="02000503000000000000" pitchFamily="2" charset="0"/>
              </a:defRPr>
            </a:lvl4pPr>
          </a:lstStyle>
          <a:p>
            <a:pPr lvl="0"/>
            <a:r>
              <a:rPr lang="en-US" dirty="0" smtClean="0"/>
              <a:t>Level 1 Title</a:t>
            </a:r>
          </a:p>
          <a:p>
            <a:pPr lvl="1"/>
            <a:r>
              <a:rPr lang="en-US" dirty="0" smtClean="0"/>
              <a:t>Second level</a:t>
            </a:r>
          </a:p>
          <a:p>
            <a:pPr lvl="2"/>
            <a:r>
              <a:rPr lang="en-US" dirty="0" smtClean="0"/>
              <a:t>THIRD LEVEL</a:t>
            </a:r>
          </a:p>
        </p:txBody>
      </p:sp>
      <p:sp>
        <p:nvSpPr>
          <p:cNvPr id="10" name="Footer Placeholder 13"/>
          <p:cNvSpPr>
            <a:spLocks noGrp="1"/>
          </p:cNvSpPr>
          <p:nvPr>
            <p:ph type="ftr" sz="quarter" idx="3"/>
          </p:nvPr>
        </p:nvSpPr>
        <p:spPr>
          <a:xfrm>
            <a:off x="3704735" y="6536484"/>
            <a:ext cx="2578500" cy="325312"/>
          </a:xfrm>
          <a:prstGeom prst="rect">
            <a:avLst/>
          </a:prstGeom>
          <a:noFill/>
        </p:spPr>
        <p:txBody>
          <a:bodyPr vert="horz" lIns="0" tIns="0" rIns="0" bIns="0" rtlCol="0" anchor="ctr"/>
          <a:lstStyle>
            <a:lvl1pPr marL="11113" indent="0" algn="l">
              <a:tabLst/>
              <a:defRPr sz="700" i="1">
                <a:solidFill>
                  <a:schemeClr val="tx1"/>
                </a:solidFill>
                <a:latin typeface="Arial Narrow" panose="020B0606020202030204" pitchFamily="34" charset="0"/>
                <a:ea typeface="Arial Narrow" panose="020B0606020202030204" pitchFamily="34" charset="0"/>
                <a:cs typeface="Arial Narrow" panose="020B0606020202030204" pitchFamily="34" charset="0"/>
              </a:defRPr>
            </a:lvl1pPr>
          </a:lstStyle>
          <a:p>
            <a:r>
              <a:rPr lang="en-US" smtClean="0"/>
              <a:t>Use or disclosure of data contained on this sheet is subject to the restriction on the title </a:t>
            </a:r>
            <a:r>
              <a:rPr lang="en-US" smtClean="0">
                <a:cs typeface="Times New Roman" panose="02020603050405020304" pitchFamily="18" charset="0"/>
              </a:rPr>
              <a:t>page</a:t>
            </a:r>
            <a:r>
              <a:rPr lang="en-US" smtClean="0"/>
              <a:t> of the proposal.</a:t>
            </a:r>
            <a:endParaRPr lang="en-US" dirty="0"/>
          </a:p>
        </p:txBody>
      </p:sp>
    </p:spTree>
    <p:extLst>
      <p:ext uri="{BB962C8B-B14F-4D97-AF65-F5344CB8AC3E}">
        <p14:creationId xmlns:p14="http://schemas.microsoft.com/office/powerpoint/2010/main" val="295678213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1_Quote C">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274351" y="0"/>
            <a:ext cx="2943225" cy="6857999"/>
          </a:xfrm>
        </p:spPr>
        <p:txBody>
          <a:bodyPr/>
          <a:lstStyle/>
          <a:p>
            <a:r>
              <a:rPr lang="en-US" smtClean="0"/>
              <a:t>Drag picture to placeholder or click icon to add</a:t>
            </a:r>
            <a:endParaRPr lang="en-US" dirty="0"/>
          </a:p>
        </p:txBody>
      </p:sp>
      <p:sp>
        <p:nvSpPr>
          <p:cNvPr id="5" name="Rectangle 4"/>
          <p:cNvSpPr/>
          <p:nvPr userDrawn="1"/>
        </p:nvSpPr>
        <p:spPr bwMode="auto">
          <a:xfrm>
            <a:off x="0" y="0"/>
            <a:ext cx="274320" cy="6857999"/>
          </a:xfrm>
          <a:prstGeom prst="rect">
            <a:avLst/>
          </a:prstGeom>
          <a:solidFill>
            <a:schemeClr val="accent3"/>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smtClean="0">
                <a:solidFill>
                  <a:schemeClr val="accent2"/>
                </a:solidFill>
              </a:rPr>
              <a:t> </a:t>
            </a:r>
            <a:endParaRPr lang="en-US" sz="1200" dirty="0" smtClean="0">
              <a:solidFill>
                <a:schemeClr val="accent2"/>
              </a:solidFill>
            </a:endParaRPr>
          </a:p>
        </p:txBody>
      </p:sp>
      <p:sp>
        <p:nvSpPr>
          <p:cNvPr id="6" name="Slide Number Placeholder 15"/>
          <p:cNvSpPr>
            <a:spLocks noGrp="1"/>
          </p:cNvSpPr>
          <p:nvPr>
            <p:ph type="sldNum" sz="quarter" idx="4"/>
          </p:nvPr>
        </p:nvSpPr>
        <p:spPr>
          <a:xfrm>
            <a:off x="6457950" y="6529240"/>
            <a:ext cx="2057400" cy="328759"/>
          </a:xfrm>
          <a:prstGeom prst="rect">
            <a:avLst/>
          </a:prstGeom>
        </p:spPr>
        <p:txBody>
          <a:bodyPr vert="horz" lIns="91440" tIns="45720" rIns="91440" bIns="45720" rtlCol="0" anchor="ctr"/>
          <a:lstStyle>
            <a:lvl1pPr algn="r">
              <a:defRPr sz="1000">
                <a:solidFill>
                  <a:sysClr val="windowText" lastClr="000000"/>
                </a:solidFill>
              </a:defRPr>
            </a:lvl1pPr>
          </a:lstStyle>
          <a:p>
            <a:fld id="{EACE6E22-E655-5947-A8B4-6F095FBA2C12}" type="slidenum">
              <a:rPr lang="en-US" smtClean="0"/>
              <a:pPr/>
              <a:t>‹#›</a:t>
            </a:fld>
            <a:endParaRPr lang="en-US" dirty="0"/>
          </a:p>
        </p:txBody>
      </p:sp>
      <p:cxnSp>
        <p:nvCxnSpPr>
          <p:cNvPr id="8" name="Straight Connector 7"/>
          <p:cNvCxnSpPr/>
          <p:nvPr userDrawn="1"/>
        </p:nvCxnSpPr>
        <p:spPr>
          <a:xfrm flipV="1">
            <a:off x="3704734" y="6512382"/>
            <a:ext cx="4810616" cy="16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12" hasCustomPrompt="1"/>
          </p:nvPr>
        </p:nvSpPr>
        <p:spPr>
          <a:xfrm>
            <a:off x="3704734" y="2359127"/>
            <a:ext cx="4810616" cy="3836886"/>
          </a:xfrm>
        </p:spPr>
        <p:txBody>
          <a:bodyPr anchor="t"/>
          <a:lstStyle>
            <a:lvl1pPr>
              <a:spcAft>
                <a:spcPts val="0"/>
              </a:spcAft>
              <a:defRPr sz="1400" b="0" i="1" cap="none" spc="0" baseline="0">
                <a:solidFill>
                  <a:schemeClr val="tx1"/>
                </a:solidFill>
                <a:latin typeface="Arial" panose="020B0604020202020204" pitchFamily="34" charset="0"/>
                <a:cs typeface="Arial" panose="020B0604020202020204" pitchFamily="34" charset="0"/>
              </a:defRPr>
            </a:lvl1pPr>
            <a:lvl2pPr marL="0">
              <a:lnSpc>
                <a:spcPct val="100000"/>
              </a:lnSpc>
              <a:spcBef>
                <a:spcPts val="2400"/>
              </a:spcBef>
              <a:defRPr sz="1200" i="0">
                <a:latin typeface="Arial" panose="020B0604020202020204" pitchFamily="34" charset="0"/>
                <a:cs typeface="Arial" panose="020B0604020202020204" pitchFamily="34" charset="0"/>
              </a:defRPr>
            </a:lvl2pPr>
            <a:lvl3pPr marL="11113" indent="0">
              <a:spcBef>
                <a:spcPts val="2400"/>
              </a:spcBef>
              <a:buFontTx/>
              <a:buNone/>
              <a:defRPr sz="1000">
                <a:solidFill>
                  <a:schemeClr val="tx1">
                    <a:lumMod val="50000"/>
                    <a:lumOff val="50000"/>
                  </a:schemeClr>
                </a:solidFill>
                <a:latin typeface="Oswald" panose="02000503000000000000" pitchFamily="2" charset="0"/>
              </a:defRPr>
            </a:lvl3pPr>
            <a:lvl4pPr marL="0" indent="0">
              <a:spcBef>
                <a:spcPts val="1800"/>
              </a:spcBef>
              <a:buFontTx/>
              <a:buNone/>
              <a:defRPr sz="1000" cap="none">
                <a:solidFill>
                  <a:schemeClr val="tx1">
                    <a:lumMod val="50000"/>
                    <a:lumOff val="50000"/>
                  </a:schemeClr>
                </a:solidFill>
                <a:latin typeface="Oswald" panose="02000503000000000000" pitchFamily="2" charset="0"/>
              </a:defRPr>
            </a:lvl4pPr>
          </a:lstStyle>
          <a:p>
            <a:pPr lvl="0"/>
            <a:r>
              <a:rPr lang="en-US" dirty="0" smtClean="0"/>
              <a:t>Level 1 title</a:t>
            </a:r>
          </a:p>
          <a:p>
            <a:pPr lvl="1"/>
            <a:r>
              <a:rPr lang="en-US" dirty="0" smtClean="0"/>
              <a:t>SECOND LEVEL</a:t>
            </a:r>
          </a:p>
        </p:txBody>
      </p:sp>
      <p:sp>
        <p:nvSpPr>
          <p:cNvPr id="13" name="Title 1"/>
          <p:cNvSpPr>
            <a:spLocks noGrp="1"/>
          </p:cNvSpPr>
          <p:nvPr>
            <p:ph type="title" hasCustomPrompt="1"/>
          </p:nvPr>
        </p:nvSpPr>
        <p:spPr>
          <a:xfrm>
            <a:off x="3704734" y="1590737"/>
            <a:ext cx="4810615" cy="621681"/>
          </a:xfrm>
        </p:spPr>
        <p:txBody>
          <a:bodyPr>
            <a:noAutofit/>
          </a:bodyPr>
          <a:lstStyle>
            <a:lvl1pPr>
              <a:defRPr sz="1600">
                <a:latin typeface="Arial Narrow" panose="020B0606020202030204" pitchFamily="34" charset="0"/>
                <a:cs typeface="Times New Roman" panose="02020603050405020304" pitchFamily="18" charset="0"/>
              </a:defRPr>
            </a:lvl1pPr>
          </a:lstStyle>
          <a:p>
            <a:r>
              <a:rPr lang="en-US" dirty="0" smtClean="0"/>
              <a:t>SUBHEAD GOES HERE</a:t>
            </a:r>
            <a:endParaRPr lang="en-US" dirty="0"/>
          </a:p>
        </p:txBody>
      </p:sp>
      <p:cxnSp>
        <p:nvCxnSpPr>
          <p:cNvPr id="14" name="Straight Connector 13"/>
          <p:cNvCxnSpPr/>
          <p:nvPr userDrawn="1"/>
        </p:nvCxnSpPr>
        <p:spPr>
          <a:xfrm>
            <a:off x="3704734" y="2249351"/>
            <a:ext cx="543926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16" name="Text Placeholder 2"/>
          <p:cNvSpPr>
            <a:spLocks noGrp="1"/>
          </p:cNvSpPr>
          <p:nvPr>
            <p:ph type="body" sz="quarter" idx="14" hasCustomPrompt="1"/>
          </p:nvPr>
        </p:nvSpPr>
        <p:spPr>
          <a:xfrm>
            <a:off x="913909" y="5724525"/>
            <a:ext cx="2172191" cy="471488"/>
          </a:xfrm>
        </p:spPr>
        <p:txBody>
          <a:bodyPr anchor="t">
            <a:normAutofit/>
          </a:bodyPr>
          <a:lstStyle>
            <a:lvl1pPr algn="r">
              <a:spcBef>
                <a:spcPts val="0"/>
              </a:spcBef>
              <a:spcAft>
                <a:spcPts val="0"/>
              </a:spcAft>
              <a:defRPr sz="800" b="0" i="1" cap="none" spc="0" baseline="0">
                <a:solidFill>
                  <a:schemeClr val="bg1"/>
                </a:solidFill>
                <a:latin typeface="Arial Narrow" panose="020B0606020202030204" pitchFamily="34" charset="0"/>
                <a:cs typeface="Times New Roman" panose="02020603050405020304" pitchFamily="18" charset="0"/>
              </a:defRPr>
            </a:lvl1pPr>
            <a:lvl2pPr marL="0">
              <a:lnSpc>
                <a:spcPct val="100000"/>
              </a:lnSpc>
              <a:spcBef>
                <a:spcPts val="2400"/>
              </a:spcBef>
              <a:defRPr sz="900" i="0">
                <a:latin typeface="Oswald" panose="02000503000000000000" pitchFamily="2" charset="0"/>
              </a:defRPr>
            </a:lvl2pPr>
            <a:lvl3pPr marL="11113" indent="0">
              <a:spcBef>
                <a:spcPts val="2400"/>
              </a:spcBef>
              <a:buFontTx/>
              <a:buNone/>
              <a:defRPr sz="1000">
                <a:solidFill>
                  <a:schemeClr val="tx1">
                    <a:lumMod val="50000"/>
                    <a:lumOff val="50000"/>
                  </a:schemeClr>
                </a:solidFill>
                <a:latin typeface="Oswald" panose="02000503000000000000" pitchFamily="2" charset="0"/>
              </a:defRPr>
            </a:lvl3pPr>
            <a:lvl4pPr marL="0" indent="0">
              <a:spcBef>
                <a:spcPts val="1800"/>
              </a:spcBef>
              <a:buFontTx/>
              <a:buNone/>
              <a:defRPr sz="1000" cap="none">
                <a:solidFill>
                  <a:schemeClr val="tx1">
                    <a:lumMod val="50000"/>
                    <a:lumOff val="50000"/>
                  </a:schemeClr>
                </a:solidFill>
                <a:latin typeface="Oswald" panose="02000503000000000000" pitchFamily="2" charset="0"/>
              </a:defRPr>
            </a:lvl4pPr>
          </a:lstStyle>
          <a:p>
            <a:pPr lvl="0"/>
            <a:r>
              <a:rPr lang="en-US" dirty="0" smtClean="0"/>
              <a:t>Level 1 title</a:t>
            </a:r>
          </a:p>
        </p:txBody>
      </p:sp>
      <p:sp>
        <p:nvSpPr>
          <p:cNvPr id="12" name="Footer Placeholder 13"/>
          <p:cNvSpPr>
            <a:spLocks noGrp="1"/>
          </p:cNvSpPr>
          <p:nvPr>
            <p:ph type="ftr" sz="quarter" idx="3"/>
          </p:nvPr>
        </p:nvSpPr>
        <p:spPr>
          <a:xfrm>
            <a:off x="3704734" y="6536484"/>
            <a:ext cx="2892009" cy="325312"/>
          </a:xfrm>
          <a:prstGeom prst="rect">
            <a:avLst/>
          </a:prstGeom>
          <a:noFill/>
        </p:spPr>
        <p:txBody>
          <a:bodyPr vert="horz" lIns="0" tIns="0" rIns="0" bIns="0" rtlCol="0" anchor="ctr"/>
          <a:lstStyle>
            <a:lvl1pPr marL="11113" indent="0" algn="l">
              <a:tabLst/>
              <a:defRPr sz="700" i="1">
                <a:solidFill>
                  <a:schemeClr val="tx1"/>
                </a:solidFill>
                <a:latin typeface="Arial Narrow" panose="020B0606020202030204" pitchFamily="34" charset="0"/>
                <a:ea typeface="Arial Narrow" panose="020B0606020202030204" pitchFamily="34" charset="0"/>
                <a:cs typeface="Times New Roman" panose="02020603050405020304" pitchFamily="18" charset="0"/>
              </a:defRPr>
            </a:lvl1pPr>
          </a:lstStyle>
          <a:p>
            <a:r>
              <a:rPr lang="en-US" smtClean="0"/>
              <a:t>Use or disclosure of data contained on this sheet is subject to the restriction on the title page of the proposal.</a:t>
            </a:r>
            <a:endParaRPr lang="en-US" dirty="0"/>
          </a:p>
        </p:txBody>
      </p:sp>
    </p:spTree>
    <p:extLst>
      <p:ext uri="{BB962C8B-B14F-4D97-AF65-F5344CB8AC3E}">
        <p14:creationId xmlns:p14="http://schemas.microsoft.com/office/powerpoint/2010/main" val="37174732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_Quote C">
    <p:spTree>
      <p:nvGrpSpPr>
        <p:cNvPr id="1" name=""/>
        <p:cNvGrpSpPr/>
        <p:nvPr/>
      </p:nvGrpSpPr>
      <p:grpSpPr>
        <a:xfrm>
          <a:off x="0" y="0"/>
          <a:ext cx="0" cy="0"/>
          <a:chOff x="0" y="0"/>
          <a:chExt cx="0" cy="0"/>
        </a:xfrm>
      </p:grpSpPr>
      <p:sp>
        <p:nvSpPr>
          <p:cNvPr id="12" name="Picture Placeholder 3"/>
          <p:cNvSpPr>
            <a:spLocks noGrp="1"/>
          </p:cNvSpPr>
          <p:nvPr>
            <p:ph type="pic" sz="quarter" idx="15"/>
          </p:nvPr>
        </p:nvSpPr>
        <p:spPr>
          <a:xfrm>
            <a:off x="3217576" y="0"/>
            <a:ext cx="5926424" cy="6857999"/>
          </a:xfrm>
        </p:spPr>
        <p:txBody>
          <a:bodyPr/>
          <a:lstStyle/>
          <a:p>
            <a:r>
              <a:rPr lang="en-US" smtClean="0"/>
              <a:t>Drag picture to placeholder or click icon to add</a:t>
            </a:r>
            <a:endParaRPr lang="en-US" dirty="0"/>
          </a:p>
        </p:txBody>
      </p:sp>
      <p:sp>
        <p:nvSpPr>
          <p:cNvPr id="5" name="Rectangle 4"/>
          <p:cNvSpPr/>
          <p:nvPr userDrawn="1"/>
        </p:nvSpPr>
        <p:spPr bwMode="auto">
          <a:xfrm>
            <a:off x="0" y="0"/>
            <a:ext cx="274320" cy="6857999"/>
          </a:xfrm>
          <a:prstGeom prst="rect">
            <a:avLst/>
          </a:prstGeom>
          <a:solidFill>
            <a:schemeClr val="accent3"/>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smtClean="0">
                <a:solidFill>
                  <a:schemeClr val="accent2"/>
                </a:solidFill>
              </a:rPr>
              <a:t> </a:t>
            </a:r>
            <a:endParaRPr lang="en-US" sz="1200" dirty="0" smtClean="0">
              <a:solidFill>
                <a:schemeClr val="accent2"/>
              </a:solidFill>
            </a:endParaRPr>
          </a:p>
        </p:txBody>
      </p:sp>
      <p:sp>
        <p:nvSpPr>
          <p:cNvPr id="6" name="Slide Number Placeholder 15"/>
          <p:cNvSpPr>
            <a:spLocks noGrp="1"/>
          </p:cNvSpPr>
          <p:nvPr>
            <p:ph type="sldNum" sz="quarter" idx="4"/>
          </p:nvPr>
        </p:nvSpPr>
        <p:spPr>
          <a:xfrm>
            <a:off x="6457950" y="6417310"/>
            <a:ext cx="2057400" cy="440690"/>
          </a:xfrm>
          <a:prstGeom prst="rect">
            <a:avLst/>
          </a:prstGeom>
        </p:spPr>
        <p:txBody>
          <a:bodyPr vert="horz" lIns="91440" tIns="45720" rIns="91440" bIns="45720" rtlCol="0" anchor="ctr"/>
          <a:lstStyle>
            <a:lvl1pPr algn="r">
              <a:defRPr sz="900">
                <a:solidFill>
                  <a:schemeClr val="bg1"/>
                </a:solidFill>
                <a:latin typeface="Arial" panose="020B0604020202020204" pitchFamily="34" charset="0"/>
                <a:cs typeface="Arial" panose="020B0604020202020204" pitchFamily="34" charset="0"/>
              </a:defRPr>
            </a:lvl1pPr>
          </a:lstStyle>
          <a:p>
            <a:fld id="{EACE6E22-E655-5947-A8B4-6F095FBA2C12}" type="slidenum">
              <a:rPr lang="en-US" smtClean="0"/>
              <a:pPr/>
              <a:t>‹#›</a:t>
            </a:fld>
            <a:endParaRPr lang="en-US" dirty="0"/>
          </a:p>
        </p:txBody>
      </p:sp>
      <p:sp>
        <p:nvSpPr>
          <p:cNvPr id="7" name="Footer Placeholder 13"/>
          <p:cNvSpPr>
            <a:spLocks noGrp="1"/>
          </p:cNvSpPr>
          <p:nvPr>
            <p:ph type="ftr" sz="quarter" idx="3"/>
          </p:nvPr>
        </p:nvSpPr>
        <p:spPr>
          <a:xfrm>
            <a:off x="3704734" y="6417310"/>
            <a:ext cx="3758626" cy="457549"/>
          </a:xfrm>
          <a:prstGeom prst="rect">
            <a:avLst/>
          </a:prstGeom>
          <a:noFill/>
        </p:spPr>
        <p:txBody>
          <a:bodyPr vert="horz" lIns="0" tIns="0" rIns="0" bIns="0" rtlCol="0" anchor="ctr"/>
          <a:lstStyle>
            <a:lvl1pPr marL="11113" indent="0" algn="l">
              <a:tabLst/>
              <a:defRPr sz="700" i="1">
                <a:solidFill>
                  <a:schemeClr val="bg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smtClean="0"/>
              <a:t>Booz Allen Hamilton and Client proprietary and confidential</a:t>
            </a:r>
            <a:endParaRPr lang="en-US" dirty="0"/>
          </a:p>
        </p:txBody>
      </p:sp>
      <p:sp>
        <p:nvSpPr>
          <p:cNvPr id="16" name="Text Placeholder 2"/>
          <p:cNvSpPr>
            <a:spLocks noGrp="1"/>
          </p:cNvSpPr>
          <p:nvPr>
            <p:ph type="body" sz="quarter" idx="14" hasCustomPrompt="1"/>
          </p:nvPr>
        </p:nvSpPr>
        <p:spPr>
          <a:xfrm>
            <a:off x="6343158" y="5724525"/>
            <a:ext cx="2172191" cy="471488"/>
          </a:xfrm>
        </p:spPr>
        <p:txBody>
          <a:bodyPr anchor="b">
            <a:normAutofit/>
          </a:bodyPr>
          <a:lstStyle>
            <a:lvl1pPr algn="r">
              <a:spcBef>
                <a:spcPts val="0"/>
              </a:spcBef>
              <a:spcAft>
                <a:spcPts val="0"/>
              </a:spcAft>
              <a:defRPr sz="800" b="0" i="1" cap="none" spc="0" baseline="0">
                <a:solidFill>
                  <a:schemeClr val="bg1"/>
                </a:solidFill>
                <a:latin typeface="Times New Roman" panose="02020603050405020304" pitchFamily="18" charset="0"/>
                <a:cs typeface="Times New Roman" panose="02020603050405020304" pitchFamily="18" charset="0"/>
              </a:defRPr>
            </a:lvl1pPr>
            <a:lvl2pPr marL="0">
              <a:lnSpc>
                <a:spcPct val="100000"/>
              </a:lnSpc>
              <a:spcBef>
                <a:spcPts val="2400"/>
              </a:spcBef>
              <a:defRPr sz="900" i="0">
                <a:latin typeface="Oswald" panose="02000503000000000000" pitchFamily="2" charset="0"/>
              </a:defRPr>
            </a:lvl2pPr>
            <a:lvl3pPr marL="11113" indent="0">
              <a:spcBef>
                <a:spcPts val="2400"/>
              </a:spcBef>
              <a:buFontTx/>
              <a:buNone/>
              <a:defRPr sz="1000">
                <a:solidFill>
                  <a:schemeClr val="tx1">
                    <a:lumMod val="50000"/>
                    <a:lumOff val="50000"/>
                  </a:schemeClr>
                </a:solidFill>
                <a:latin typeface="Oswald" panose="02000503000000000000" pitchFamily="2" charset="0"/>
              </a:defRPr>
            </a:lvl3pPr>
            <a:lvl4pPr marL="0" indent="0">
              <a:spcBef>
                <a:spcPts val="1800"/>
              </a:spcBef>
              <a:buFontTx/>
              <a:buNone/>
              <a:defRPr sz="1000" cap="none">
                <a:solidFill>
                  <a:schemeClr val="tx1">
                    <a:lumMod val="50000"/>
                    <a:lumOff val="50000"/>
                  </a:schemeClr>
                </a:solidFill>
                <a:latin typeface="Oswald" panose="02000503000000000000" pitchFamily="2" charset="0"/>
              </a:defRPr>
            </a:lvl4pPr>
          </a:lstStyle>
          <a:p>
            <a:pPr lvl="0"/>
            <a:r>
              <a:rPr lang="en-US" dirty="0" smtClean="0"/>
              <a:t>Level 1 title</a:t>
            </a:r>
          </a:p>
        </p:txBody>
      </p:sp>
      <p:sp>
        <p:nvSpPr>
          <p:cNvPr id="9" name="Title 8"/>
          <p:cNvSpPr>
            <a:spLocks noGrp="1"/>
          </p:cNvSpPr>
          <p:nvPr>
            <p:ph type="title"/>
          </p:nvPr>
        </p:nvSpPr>
        <p:spPr>
          <a:xfrm>
            <a:off x="662607" y="1232134"/>
            <a:ext cx="2032967" cy="981308"/>
          </a:xfrm>
        </p:spPr>
        <p:txBody>
          <a:bodyPr>
            <a:noAutofit/>
          </a:bodyPr>
          <a:lstStyle>
            <a:lvl1pPr>
              <a:defRPr sz="1800"/>
            </a:lvl1pPr>
          </a:lstStyle>
          <a:p>
            <a:r>
              <a:rPr lang="en-US" smtClean="0"/>
              <a:t>Click to edit Master title style</a:t>
            </a:r>
            <a:endParaRPr lang="en-US" dirty="0"/>
          </a:p>
        </p:txBody>
      </p:sp>
      <p:sp>
        <p:nvSpPr>
          <p:cNvPr id="19" name="Text Placeholder 18"/>
          <p:cNvSpPr>
            <a:spLocks noGrp="1"/>
          </p:cNvSpPr>
          <p:nvPr>
            <p:ph type="body" sz="quarter" idx="16"/>
          </p:nvPr>
        </p:nvSpPr>
        <p:spPr>
          <a:xfrm>
            <a:off x="662607" y="2339975"/>
            <a:ext cx="2032967" cy="3856038"/>
          </a:xfrm>
        </p:spPr>
        <p:txBody>
          <a:bodyPr/>
          <a:lstStyle>
            <a:lvl1pPr>
              <a:defRPr sz="1200">
                <a:latin typeface="Arial" panose="020B0604020202020204" pitchFamily="34" charset="0"/>
                <a:cs typeface="Arial" panose="020B0604020202020204" pitchFamily="34" charset="0"/>
              </a:defRPr>
            </a:lvl1pPr>
            <a:lvl2pPr>
              <a:defRPr sz="1200" i="0">
                <a:latin typeface="Arial" panose="020B0604020202020204" pitchFamily="34" charset="0"/>
                <a:cs typeface="Arial" panose="020B0604020202020204" pitchFamily="34" charset="0"/>
              </a:defRPr>
            </a:lvl2pPr>
          </a:lstStyle>
          <a:p>
            <a:pPr lvl="0"/>
            <a:r>
              <a:rPr lang="en-US" smtClean="0"/>
              <a:t>Click to edit Master text styles</a:t>
            </a:r>
          </a:p>
          <a:p>
            <a:pPr lvl="1"/>
            <a:r>
              <a:rPr lang="en-US" smtClean="0"/>
              <a:t>Second level</a:t>
            </a:r>
          </a:p>
        </p:txBody>
      </p:sp>
      <p:cxnSp>
        <p:nvCxnSpPr>
          <p:cNvPr id="8" name="Straight Connector 7"/>
          <p:cNvCxnSpPr/>
          <p:nvPr userDrawn="1"/>
        </p:nvCxnSpPr>
        <p:spPr>
          <a:xfrm flipV="1">
            <a:off x="3704734" y="6400451"/>
            <a:ext cx="4810616" cy="1685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flipV="1">
            <a:off x="3699280" y="6416214"/>
            <a:ext cx="4810616" cy="16859"/>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6199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Divider Page 1">
    <p:bg>
      <p:bgPr>
        <a:pattFill prst="pct5">
          <a:fgClr>
            <a:srgbClr val="97D6EC"/>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3593"/>
            <a:ext cx="8578278" cy="6854405"/>
          </a:xfrm>
        </p:spPr>
        <p:txBody>
          <a:bodyPr anchor="ctr">
            <a:noAutofit/>
          </a:bodyPr>
          <a:lstStyle>
            <a:lvl1pPr algn="ctr">
              <a:defRPr sz="6000" spc="200" baseline="0">
                <a:solidFill>
                  <a:schemeClr val="accent1"/>
                </a:solidFill>
              </a:defRPr>
            </a:lvl1pPr>
          </a:lstStyle>
          <a:p>
            <a:r>
              <a:rPr lang="en-US" dirty="0" smtClean="0"/>
              <a:t>Divider heading</a:t>
            </a:r>
            <a:endParaRPr lang="en-US" dirty="0"/>
          </a:p>
        </p:txBody>
      </p:sp>
    </p:spTree>
    <p:extLst>
      <p:ext uri="{BB962C8B-B14F-4D97-AF65-F5344CB8AC3E}">
        <p14:creationId xmlns:p14="http://schemas.microsoft.com/office/powerpoint/2010/main" val="3634062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Wide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Slide Number Placeholder 2"/>
          <p:cNvSpPr>
            <a:spLocks noGrp="1"/>
          </p:cNvSpPr>
          <p:nvPr>
            <p:ph type="sldNum" sz="quarter" idx="4"/>
          </p:nvPr>
        </p:nvSpPr>
        <p:spPr>
          <a:xfrm>
            <a:off x="8319052" y="6400800"/>
            <a:ext cx="346124" cy="457200"/>
          </a:xfrm>
          <a:prstGeom prst="rect">
            <a:avLst/>
          </a:prstGeom>
        </p:spPr>
        <p:txBody>
          <a:bodyPr anchor="ctr"/>
          <a:lstStyle>
            <a:lvl1pPr algn="r">
              <a:defRPr sz="750"/>
            </a:lvl1pPr>
          </a:lstStyle>
          <a:p>
            <a:fld id="{EACE6E22-E655-5947-A8B4-6F095FBA2C12}" type="slidenum">
              <a:rPr lang="en-US" smtClean="0"/>
              <a:pPr/>
              <a:t>‹#›</a:t>
            </a:fld>
            <a:endParaRPr lang="en-US" dirty="0"/>
          </a:p>
        </p:txBody>
      </p:sp>
      <p:sp>
        <p:nvSpPr>
          <p:cNvPr id="6" name="Footer Placeholder 3"/>
          <p:cNvSpPr>
            <a:spLocks noGrp="1"/>
          </p:cNvSpPr>
          <p:nvPr>
            <p:ph type="ftr" sz="quarter" idx="3"/>
          </p:nvPr>
        </p:nvSpPr>
        <p:spPr>
          <a:xfrm>
            <a:off x="628650" y="6400452"/>
            <a:ext cx="7690403" cy="457549"/>
          </a:xfrm>
          <a:prstGeom prst="rect">
            <a:avLst/>
          </a:prstGeom>
        </p:spPr>
        <p:txBody>
          <a:bodyPr anchor="ctr"/>
          <a:lstStyle>
            <a:lvl1pPr>
              <a:defRPr sz="525" i="1">
                <a:latin typeface="Georgia" charset="0"/>
                <a:ea typeface="Georgia" charset="0"/>
                <a:cs typeface="Georgia" charset="0"/>
              </a:defRPr>
            </a:lvl1pPr>
          </a:lstStyle>
          <a:p>
            <a:r>
              <a:rPr lang="en-US" smtClean="0"/>
              <a:t>This document is confidential and intended solely for the client to whom it is addressed.</a:t>
            </a:r>
            <a:endParaRPr lang="en-US"/>
          </a:p>
        </p:txBody>
      </p:sp>
      <p:cxnSp>
        <p:nvCxnSpPr>
          <p:cNvPr id="7" name="Straight Connector 6"/>
          <p:cNvCxnSpPr/>
          <p:nvPr userDrawn="1"/>
        </p:nvCxnSpPr>
        <p:spPr>
          <a:xfrm>
            <a:off x="628650" y="6400451"/>
            <a:ext cx="803652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10662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_Title Slide">
    <p:spTree>
      <p:nvGrpSpPr>
        <p:cNvPr id="1" name=""/>
        <p:cNvGrpSpPr/>
        <p:nvPr/>
      </p:nvGrpSpPr>
      <p:grpSpPr>
        <a:xfrm>
          <a:off x="0" y="0"/>
          <a:ext cx="0" cy="0"/>
          <a:chOff x="0" y="0"/>
          <a:chExt cx="0" cy="0"/>
        </a:xfrm>
      </p:grpSpPr>
      <p:sp>
        <p:nvSpPr>
          <p:cNvPr id="6" name="Rectangle 5"/>
          <p:cNvSpPr/>
          <p:nvPr userDrawn="1"/>
        </p:nvSpPr>
        <p:spPr>
          <a:xfrm>
            <a:off x="0" y="839774"/>
            <a:ext cx="9144000" cy="5587919"/>
          </a:xfrm>
          <a:prstGeom prst="rect">
            <a:avLst/>
          </a:prstGeom>
          <a:gradFill flip="none" rotWithShape="1">
            <a:gsLst>
              <a:gs pos="16000">
                <a:schemeClr val="accent1"/>
              </a:gs>
              <a:gs pos="74000">
                <a:schemeClr val="accent2"/>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2232" y="842429"/>
            <a:ext cx="2907016" cy="5582607"/>
          </a:xfrm>
          <a:prstGeom prst="rect">
            <a:avLst/>
          </a:prstGeom>
        </p:spPr>
      </p:pic>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14507" y="6631811"/>
            <a:ext cx="3512820" cy="91183"/>
          </a:xfrm>
          <a:prstGeom prst="rect">
            <a:avLst/>
          </a:prstGeom>
        </p:spPr>
      </p:pic>
      <p:pic>
        <p:nvPicPr>
          <p:cNvPr id="4" name="Picture 3"/>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327648" y="320040"/>
            <a:ext cx="2286000" cy="254000"/>
          </a:xfrm>
          <a:prstGeom prst="rect">
            <a:avLst/>
          </a:prstGeom>
        </p:spPr>
      </p:pic>
      <p:sp>
        <p:nvSpPr>
          <p:cNvPr id="11" name="Title 1"/>
          <p:cNvSpPr>
            <a:spLocks noGrp="1"/>
          </p:cNvSpPr>
          <p:nvPr>
            <p:ph type="ctrTitle"/>
          </p:nvPr>
        </p:nvSpPr>
        <p:spPr>
          <a:xfrm>
            <a:off x="3594100" y="1201563"/>
            <a:ext cx="5033227" cy="2387600"/>
          </a:xfrm>
        </p:spPr>
        <p:txBody>
          <a:bodyPr anchor="b">
            <a:normAutofit/>
          </a:bodyPr>
          <a:lstStyle>
            <a:lvl1pPr algn="l">
              <a:lnSpc>
                <a:spcPct val="90000"/>
              </a:lnSpc>
              <a:defRPr sz="4000" spc="300" baseline="0">
                <a:solidFill>
                  <a:schemeClr val="bg1"/>
                </a:solidFill>
              </a:defRPr>
            </a:lvl1pPr>
          </a:lstStyle>
          <a:p>
            <a:r>
              <a:rPr lang="en-US" dirty="0" smtClean="0"/>
              <a:t>Click to edit Master title style</a:t>
            </a:r>
            <a:endParaRPr lang="en-US" dirty="0"/>
          </a:p>
        </p:txBody>
      </p:sp>
      <p:sp>
        <p:nvSpPr>
          <p:cNvPr id="13" name="Subtitle 2"/>
          <p:cNvSpPr>
            <a:spLocks noGrp="1"/>
          </p:cNvSpPr>
          <p:nvPr>
            <p:ph type="subTitle" idx="1"/>
          </p:nvPr>
        </p:nvSpPr>
        <p:spPr>
          <a:xfrm>
            <a:off x="3594100" y="4015752"/>
            <a:ext cx="5033227" cy="628248"/>
          </a:xfrm>
        </p:spPr>
        <p:txBody>
          <a:bodyPr>
            <a:normAutofit/>
          </a:bodyPr>
          <a:lstStyle>
            <a:lvl1pPr marL="0" indent="0" algn="l">
              <a:buNone/>
              <a:defRPr sz="1400" b="0" i="1" cap="none" spc="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14" name="Text Placeholder 16"/>
          <p:cNvSpPr>
            <a:spLocks noGrp="1"/>
          </p:cNvSpPr>
          <p:nvPr>
            <p:ph type="body" sz="quarter" idx="10" hasCustomPrompt="1"/>
          </p:nvPr>
        </p:nvSpPr>
        <p:spPr>
          <a:xfrm>
            <a:off x="3594100" y="5386045"/>
            <a:ext cx="3757613" cy="346075"/>
          </a:xfrm>
        </p:spPr>
        <p:txBody>
          <a:bodyPr>
            <a:normAutofit/>
          </a:bodyPr>
          <a:lstStyle>
            <a:lvl1pPr>
              <a:defRPr sz="1200" b="0" baseline="0">
                <a:solidFill>
                  <a:schemeClr val="bg1"/>
                </a:solidFill>
                <a:latin typeface="Arial" panose="020B0604020202020204" pitchFamily="34" charset="0"/>
                <a:ea typeface="Arial" panose="020B0604020202020204" pitchFamily="34" charset="0"/>
                <a:cs typeface="Arial" panose="020B0604020202020204" pitchFamily="34" charset="0"/>
              </a:defRPr>
            </a:lvl1pPr>
            <a:lvl2pPr>
              <a:defRPr>
                <a:solidFill>
                  <a:schemeClr val="bg1"/>
                </a:solidFill>
                <a:latin typeface="Calibri" charset="0"/>
                <a:ea typeface="Calibri" charset="0"/>
                <a:cs typeface="Calibri" charset="0"/>
              </a:defRPr>
            </a:lvl2pPr>
            <a:lvl3pPr>
              <a:defRPr>
                <a:solidFill>
                  <a:schemeClr val="bg1"/>
                </a:solidFill>
                <a:latin typeface="Calibri" charset="0"/>
                <a:ea typeface="Calibri" charset="0"/>
                <a:cs typeface="Calibri" charset="0"/>
              </a:defRPr>
            </a:lvl3pPr>
            <a:lvl4pPr>
              <a:defRPr>
                <a:solidFill>
                  <a:schemeClr val="bg1"/>
                </a:solidFill>
                <a:latin typeface="Calibri" charset="0"/>
                <a:ea typeface="Calibri" charset="0"/>
                <a:cs typeface="Calibri" charset="0"/>
              </a:defRPr>
            </a:lvl4pPr>
            <a:lvl5pPr>
              <a:defRPr>
                <a:solidFill>
                  <a:schemeClr val="bg1"/>
                </a:solidFill>
                <a:latin typeface="Calibri" charset="0"/>
                <a:ea typeface="Calibri" charset="0"/>
                <a:cs typeface="Calibri" charset="0"/>
              </a:defRPr>
            </a:lvl5pPr>
          </a:lstStyle>
          <a:p>
            <a:pPr lvl="0"/>
            <a:r>
              <a:rPr lang="en-US" dirty="0" smtClean="0"/>
              <a:t>Month Year</a:t>
            </a:r>
          </a:p>
        </p:txBody>
      </p:sp>
      <p:sp>
        <p:nvSpPr>
          <p:cNvPr id="15" name="TextBox 14"/>
          <p:cNvSpPr txBox="1"/>
          <p:nvPr userDrawn="1"/>
        </p:nvSpPr>
        <p:spPr>
          <a:xfrm>
            <a:off x="3594100" y="5755356"/>
            <a:ext cx="5033227" cy="504618"/>
          </a:xfrm>
          <a:prstGeom prst="rect">
            <a:avLst/>
          </a:prstGeom>
          <a:noFill/>
        </p:spPr>
        <p:txBody>
          <a:bodyPr wrap="square" lIns="0" tIns="0" rIns="0" bIns="0" rtlCol="0">
            <a:noAutofit/>
          </a:bodyPr>
          <a:lstStyle/>
          <a:p>
            <a:pPr marL="0" marR="0" indent="0" algn="l" defTabSz="914400" rtl="0" eaLnBrk="1" fontAlgn="auto" latinLnBrk="0" hangingPunct="1">
              <a:lnSpc>
                <a:spcPts val="800"/>
              </a:lnSpc>
              <a:spcBef>
                <a:spcPts val="0"/>
              </a:spcBef>
              <a:spcAft>
                <a:spcPts val="0"/>
              </a:spcAft>
              <a:buClrTx/>
              <a:buSzTx/>
              <a:buFontTx/>
              <a:buNone/>
              <a:tabLst/>
              <a:defRPr/>
            </a:pPr>
            <a:r>
              <a:rPr lang="en-US" sz="700" dirty="0" smtClean="0">
                <a:solidFill>
                  <a:srgbClr val="FFFFFF"/>
                </a:solidFill>
                <a:latin typeface="Arial Narrow" panose="020B0606020202030204" pitchFamily="34" charset="0"/>
                <a:cs typeface="Times New Roman" panose="02020603050405020304" pitchFamily="18" charset="0"/>
              </a:rPr>
              <a:t>This proposal includes data that shall not be disclosed outside the Government and shall not be duplicated, used or disclosed—in whole or in part—for any purpose other than to evaluate this proposal. If, however, a TO is awarded to this </a:t>
            </a:r>
            <a:r>
              <a:rPr lang="en-US" sz="700" dirty="0" err="1" smtClean="0">
                <a:solidFill>
                  <a:srgbClr val="FFFFFF"/>
                </a:solidFill>
                <a:latin typeface="Arial Narrow" panose="020B0606020202030204" pitchFamily="34" charset="0"/>
                <a:cs typeface="Times New Roman" panose="02020603050405020304" pitchFamily="18" charset="0"/>
              </a:rPr>
              <a:t>offeror</a:t>
            </a:r>
            <a:r>
              <a:rPr lang="en-US" sz="700" dirty="0" smtClean="0">
                <a:solidFill>
                  <a:srgbClr val="FFFFFF"/>
                </a:solidFill>
                <a:latin typeface="Arial Narrow" panose="020B0606020202030204" pitchFamily="34" charset="0"/>
                <a:cs typeface="Times New Roman" panose="02020603050405020304" pitchFamily="18" charset="0"/>
              </a:rPr>
              <a:t> as a result of--or in connection with--the submission of this data, the Government shall have the right to duplicate, use, or disclose the data to the extent provided in the resulting contract. This restriction does not limit the Government's right to use information contained in this data if it is obtained from another source without restriction. The data subject to the restriction are contained in all sheets.</a:t>
            </a:r>
          </a:p>
          <a:p>
            <a:endParaRPr lang="en-US" sz="700" dirty="0">
              <a:latin typeface="Arial Narrow" panose="020B0606020202030204" pitchFamily="34" charset="0"/>
              <a:cs typeface="Times New Roman" panose="02020603050405020304" pitchFamily="18" charset="0"/>
            </a:endParaRPr>
          </a:p>
        </p:txBody>
      </p:sp>
    </p:spTree>
    <p:extLst>
      <p:ext uri="{BB962C8B-B14F-4D97-AF65-F5344CB8AC3E}">
        <p14:creationId xmlns:p14="http://schemas.microsoft.com/office/powerpoint/2010/main" val="10695407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_Divider Page 1">
    <p:bg>
      <p:bgPr>
        <a:pattFill prst="pct5">
          <a:fgClr>
            <a:srgbClr val="97D6EC"/>
          </a:fgClr>
          <a:bgClr>
            <a:schemeClr val="bg1"/>
          </a:bgClr>
        </a:patt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3593"/>
            <a:ext cx="8578278" cy="6854405"/>
          </a:xfrm>
          <a:prstGeom prst="rect">
            <a:avLst/>
          </a:prstGeom>
        </p:spPr>
        <p:txBody>
          <a:bodyPr anchor="ctr">
            <a:noAutofit/>
          </a:bodyPr>
          <a:lstStyle>
            <a:lvl1pPr algn="ctr">
              <a:defRPr sz="6000" spc="200" baseline="0">
                <a:solidFill>
                  <a:schemeClr val="accent1"/>
                </a:solidFill>
                <a:latin typeface="Arial Narrow" panose="020B0606020202030204" pitchFamily="34" charset="0"/>
                <a:cs typeface="Times New Roman" panose="02020603050405020304" pitchFamily="18" charset="0"/>
              </a:defRPr>
            </a:lvl1pPr>
          </a:lstStyle>
          <a:p>
            <a:r>
              <a:rPr lang="en-US" dirty="0" smtClean="0"/>
              <a:t>DIVIDER HEADING</a:t>
            </a:r>
            <a:endParaRPr lang="en-US" dirty="0"/>
          </a:p>
        </p:txBody>
      </p:sp>
    </p:spTree>
    <p:extLst>
      <p:ext uri="{BB962C8B-B14F-4D97-AF65-F5344CB8AC3E}">
        <p14:creationId xmlns:p14="http://schemas.microsoft.com/office/powerpoint/2010/main" val="20983705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_Divider Page 2">
    <p:bg>
      <p:bgPr>
        <a:pattFill prst="pct5">
          <a:fgClr>
            <a:srgbClr val="97D6EC"/>
          </a:fgClr>
          <a:bgClr>
            <a:schemeClr val="bg1"/>
          </a:bgClr>
        </a:patt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274638" y="-1"/>
            <a:ext cx="8577262" cy="6874859"/>
          </a:xfrm>
        </p:spPr>
        <p:txBody>
          <a:bodyPr anchor="ctr"/>
          <a:lstStyle>
            <a:lvl1pPr algn="ctr">
              <a:defRPr sz="6000" b="0" spc="200" baseline="0">
                <a:solidFill>
                  <a:schemeClr val="accent1"/>
                </a:solidFill>
                <a:latin typeface="Arial Narrow" panose="020B0606020202030204" pitchFamily="34" charset="0"/>
                <a:cs typeface="Times New Roman" panose="02020603050405020304" pitchFamily="18" charset="0"/>
              </a:defRPr>
            </a:lvl1pPr>
            <a:lvl2pPr algn="ctr">
              <a:defRPr sz="1800" i="0" spc="100" baseline="0">
                <a:latin typeface="Arial" panose="020B0604020202020204" pitchFamily="34" charset="0"/>
                <a:cs typeface="Arial" panose="020B0604020202020204" pitchFamily="34" charset="0"/>
              </a:defRPr>
            </a:lvl2pPr>
          </a:lstStyle>
          <a:p>
            <a:pPr lvl="0"/>
            <a:r>
              <a:rPr lang="en-US" dirty="0" smtClean="0"/>
              <a:t>divider Heading</a:t>
            </a:r>
          </a:p>
          <a:p>
            <a:pPr lvl="1"/>
            <a:r>
              <a:rPr lang="en-US" dirty="0" smtClean="0"/>
              <a:t>DIVIDER HEADING</a:t>
            </a:r>
          </a:p>
        </p:txBody>
      </p:sp>
    </p:spTree>
    <p:extLst>
      <p:ext uri="{BB962C8B-B14F-4D97-AF65-F5344CB8AC3E}">
        <p14:creationId xmlns:p14="http://schemas.microsoft.com/office/powerpoint/2010/main" val="33068520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_Section Intro Slide">
    <p:spTree>
      <p:nvGrpSpPr>
        <p:cNvPr id="1" name=""/>
        <p:cNvGrpSpPr/>
        <p:nvPr/>
      </p:nvGrpSpPr>
      <p:grpSpPr>
        <a:xfrm>
          <a:off x="0" y="0"/>
          <a:ext cx="0" cy="0"/>
          <a:chOff x="0" y="0"/>
          <a:chExt cx="0" cy="0"/>
        </a:xfrm>
      </p:grpSpPr>
      <p:sp>
        <p:nvSpPr>
          <p:cNvPr id="9" name="Rectangle 8"/>
          <p:cNvSpPr/>
          <p:nvPr userDrawn="1"/>
        </p:nvSpPr>
        <p:spPr>
          <a:xfrm>
            <a:off x="274320" y="0"/>
            <a:ext cx="2943921" cy="6857999"/>
          </a:xfrm>
          <a:prstGeom prst="rect">
            <a:avLst/>
          </a:prstGeom>
          <a:pattFill prst="pct5">
            <a:fgClr>
              <a:srgbClr val="97D6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hasCustomPrompt="1"/>
          </p:nvPr>
        </p:nvSpPr>
        <p:spPr>
          <a:xfrm>
            <a:off x="3704734" y="1550020"/>
            <a:ext cx="4810616" cy="4626943"/>
          </a:xfrm>
        </p:spPr>
        <p:txBody>
          <a:bodyPr>
            <a:noAutofit/>
          </a:bodyPr>
          <a:lstStyle>
            <a:lvl1pPr>
              <a:defRPr>
                <a:solidFill>
                  <a:schemeClr val="accent1"/>
                </a:solidFill>
              </a:defRPr>
            </a:lvl1pPr>
            <a:lvl3pPr>
              <a:lnSpc>
                <a:spcPct val="110000"/>
              </a:lnSpc>
              <a:defRPr/>
            </a:lvl3pPr>
            <a:lvl4pPr>
              <a:lnSpc>
                <a:spcPct val="110000"/>
              </a:lnSpc>
              <a:spcBef>
                <a:spcPts val="300"/>
              </a:spcBef>
              <a:defRPr/>
            </a:lvl4pPr>
          </a:lstStyle>
          <a:p>
            <a:r>
              <a:rPr lang="en-US" b="1" dirty="0">
                <a:solidFill>
                  <a:srgbClr val="0F5257"/>
                </a:solidFill>
              </a:rPr>
              <a:t>Level 1 should be a one-line subhead</a:t>
            </a:r>
          </a:p>
          <a:p>
            <a:pPr lvl="1"/>
            <a:r>
              <a:rPr lang="en-US" dirty="0"/>
              <a:t>Level 2 is a short optional description paragraph. It should be roughly 2-3 lines of text. Level 2 is a short optional description paragraph. It should be roughly 2-3 lines of text. </a:t>
            </a:r>
          </a:p>
          <a:p>
            <a:pPr lvl="2"/>
            <a:r>
              <a:rPr lang="en-US" dirty="0"/>
              <a:t>Level 3 is a series of bullets. They can be several lines long depending on your needs. Level 3 is a series of bullets. They can be several lines long depending on your needs. </a:t>
            </a:r>
            <a:endParaRPr lang="en-US" dirty="0" smtClean="0"/>
          </a:p>
          <a:p>
            <a:pPr lvl="3"/>
            <a:r>
              <a:rPr lang="en-US" dirty="0"/>
              <a:t>Level 4 is a nested </a:t>
            </a:r>
            <a:r>
              <a:rPr lang="en-US" dirty="0" smtClean="0"/>
              <a:t>bullet</a:t>
            </a:r>
            <a:endParaRPr lang="en-US" dirty="0"/>
          </a:p>
        </p:txBody>
      </p:sp>
      <p:sp>
        <p:nvSpPr>
          <p:cNvPr id="2" name="Title 1"/>
          <p:cNvSpPr>
            <a:spLocks noGrp="1"/>
          </p:cNvSpPr>
          <p:nvPr>
            <p:ph type="title"/>
          </p:nvPr>
        </p:nvSpPr>
        <p:spPr>
          <a:xfrm>
            <a:off x="628650" y="1550019"/>
            <a:ext cx="2456194" cy="1685549"/>
          </a:xfrm>
          <a:prstGeom prst="rect">
            <a:avLst/>
          </a:prstGeom>
        </p:spPr>
        <p:txBody>
          <a:bodyPr anchor="t">
            <a:noAutofit/>
          </a:bodyPr>
          <a:lstStyle>
            <a:lvl1pPr>
              <a:lnSpc>
                <a:spcPct val="100000"/>
              </a:lnSpc>
              <a:defRPr sz="2400" b="0" baseline="0">
                <a:solidFill>
                  <a:schemeClr val="accent1"/>
                </a:solidFill>
                <a:latin typeface="Arial Narrow" panose="020B0606020202030204" pitchFamily="34" charset="0"/>
                <a:cs typeface="Times New Roman" panose="02020603050405020304" pitchFamily="18" charset="0"/>
              </a:defRPr>
            </a:lvl1pPr>
          </a:lstStyle>
          <a:p>
            <a:r>
              <a:rPr lang="en-US" dirty="0" smtClean="0"/>
              <a:t>Click to edit Master title style</a:t>
            </a:r>
            <a:endParaRPr lang="en-US" dirty="0"/>
          </a:p>
        </p:txBody>
      </p:sp>
      <p:sp>
        <p:nvSpPr>
          <p:cNvPr id="5" name="Rectangle 4"/>
          <p:cNvSpPr/>
          <p:nvPr userDrawn="1"/>
        </p:nvSpPr>
        <p:spPr bwMode="auto">
          <a:xfrm>
            <a:off x="0" y="0"/>
            <a:ext cx="274320" cy="6857999"/>
          </a:xfrm>
          <a:prstGeom prst="rect">
            <a:avLst/>
          </a:prstGeom>
          <a:solidFill>
            <a:schemeClr val="accent3"/>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smtClean="0">
                <a:solidFill>
                  <a:schemeClr val="accent2"/>
                </a:solidFill>
              </a:rPr>
              <a:t> </a:t>
            </a:r>
            <a:endParaRPr lang="en-US" sz="1200" dirty="0" smtClean="0">
              <a:solidFill>
                <a:schemeClr val="accent2"/>
              </a:solidFill>
            </a:endParaRPr>
          </a:p>
        </p:txBody>
      </p:sp>
      <p:sp>
        <p:nvSpPr>
          <p:cNvPr id="12" name="Slide Number Placeholder 15"/>
          <p:cNvSpPr>
            <a:spLocks noGrp="1"/>
          </p:cNvSpPr>
          <p:nvPr>
            <p:ph type="sldNum" sz="quarter" idx="4"/>
          </p:nvPr>
        </p:nvSpPr>
        <p:spPr>
          <a:xfrm>
            <a:off x="6457950" y="6519624"/>
            <a:ext cx="2057400" cy="338375"/>
          </a:xfrm>
          <a:prstGeom prst="rect">
            <a:avLst/>
          </a:prstGeom>
        </p:spPr>
        <p:txBody>
          <a:bodyPr vert="horz" lIns="91440" tIns="45720" rIns="91440" bIns="45720" rtlCol="0" anchor="ctr"/>
          <a:lstStyle>
            <a:lvl1pPr algn="r">
              <a:defRPr sz="900">
                <a:solidFill>
                  <a:sysClr val="windowText" lastClr="000000"/>
                </a:solidFill>
              </a:defRPr>
            </a:lvl1pPr>
          </a:lstStyle>
          <a:p>
            <a:fld id="{EACE6E22-E655-5947-A8B4-6F095FBA2C12}" type="slidenum">
              <a:rPr lang="en-US" smtClean="0"/>
              <a:pPr/>
              <a:t>‹#›</a:t>
            </a:fld>
            <a:endParaRPr lang="en-US" dirty="0"/>
          </a:p>
        </p:txBody>
      </p:sp>
      <p:cxnSp>
        <p:nvCxnSpPr>
          <p:cNvPr id="13" name="Straight Connector 12"/>
          <p:cNvCxnSpPr/>
          <p:nvPr userDrawn="1"/>
        </p:nvCxnSpPr>
        <p:spPr>
          <a:xfrm flipV="1">
            <a:off x="3704734" y="6519625"/>
            <a:ext cx="4810616" cy="16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ooter Placeholder 13"/>
          <p:cNvSpPr>
            <a:spLocks noGrp="1"/>
          </p:cNvSpPr>
          <p:nvPr>
            <p:ph type="ftr" sz="quarter" idx="3"/>
          </p:nvPr>
        </p:nvSpPr>
        <p:spPr>
          <a:xfrm>
            <a:off x="3704734" y="6536484"/>
            <a:ext cx="2591563" cy="325312"/>
          </a:xfrm>
          <a:prstGeom prst="rect">
            <a:avLst/>
          </a:prstGeom>
          <a:noFill/>
        </p:spPr>
        <p:txBody>
          <a:bodyPr vert="horz" lIns="0" tIns="0" rIns="0" bIns="0" rtlCol="0" anchor="ctr"/>
          <a:lstStyle>
            <a:lvl1pPr marL="11113" indent="0" algn="l">
              <a:tabLst/>
              <a:defRPr sz="700" i="1">
                <a:solidFill>
                  <a:schemeClr val="tx1"/>
                </a:solidFill>
                <a:latin typeface="Arial Narrow" panose="020B0606020202030204" pitchFamily="34" charset="0"/>
                <a:ea typeface="Arial Narrow" panose="020B0606020202030204" pitchFamily="34" charset="0"/>
                <a:cs typeface="Times New Roman" panose="02020603050405020304" pitchFamily="18" charset="0"/>
              </a:defRPr>
            </a:lvl1pPr>
          </a:lstStyle>
          <a:p>
            <a:r>
              <a:rPr lang="en-US" smtClean="0"/>
              <a:t>Use or disclosure of data contained on this sheet is subject to the restriction on the title page of the proposal.</a:t>
            </a:r>
            <a:endParaRPr lang="en-US" dirty="0"/>
          </a:p>
        </p:txBody>
      </p:sp>
    </p:spTree>
    <p:extLst>
      <p:ext uri="{BB962C8B-B14F-4D97-AF65-F5344CB8AC3E}">
        <p14:creationId xmlns:p14="http://schemas.microsoft.com/office/powerpoint/2010/main" val="370433918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lvl1pPr>
              <a:defRPr>
                <a:solidFill>
                  <a:schemeClr val="accent1"/>
                </a:solidFill>
              </a:defRPr>
            </a:lvl1pPr>
            <a:lvl3pPr>
              <a:lnSpc>
                <a:spcPct val="100000"/>
              </a:lnSpc>
              <a:defRPr/>
            </a:lvl3pPr>
            <a:lvl4pPr>
              <a:lnSpc>
                <a:spcPct val="100000"/>
              </a:lnSpc>
              <a:spcBef>
                <a:spcPts val="300"/>
              </a:spcBef>
              <a:defRPr/>
            </a:lvl4pPr>
            <a:lvl5pPr>
              <a:defRPr>
                <a:latin typeface="Arial Narrow" panose="020B0606020202030204" pitchFamily="34"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Footer Placeholder 7"/>
          <p:cNvSpPr>
            <a:spLocks noGrp="1"/>
          </p:cNvSpPr>
          <p:nvPr>
            <p:ph type="ftr" sz="quarter" idx="10"/>
          </p:nvPr>
        </p:nvSpPr>
        <p:spPr>
          <a:xfrm>
            <a:off x="662607" y="6518366"/>
            <a:ext cx="5294055" cy="352696"/>
          </a:xfrm>
        </p:spPr>
        <p:txBody>
          <a:bodyPr/>
          <a:lstStyle>
            <a:lvl1pPr>
              <a:defRPr sz="700"/>
            </a:lvl1pPr>
          </a:lstStyle>
          <a:p>
            <a:r>
              <a:rPr lang="en-US" dirty="0" smtClean="0"/>
              <a:t>Use or disclosure of data contained on this sheet is subject to the restriction on the title page of the proposal.</a:t>
            </a:r>
            <a:endParaRPr lang="en-US" dirty="0"/>
          </a:p>
        </p:txBody>
      </p:sp>
      <p:sp>
        <p:nvSpPr>
          <p:cNvPr id="9" name="Slide Number Placeholder 8"/>
          <p:cNvSpPr>
            <a:spLocks noGrp="1"/>
          </p:cNvSpPr>
          <p:nvPr>
            <p:ph type="sldNum" sz="quarter" idx="11"/>
          </p:nvPr>
        </p:nvSpPr>
        <p:spPr>
          <a:xfrm>
            <a:off x="6457950" y="6518365"/>
            <a:ext cx="2057400" cy="335837"/>
          </a:xfrm>
        </p:spPr>
        <p:txBody>
          <a:bodyPr/>
          <a:lstStyle>
            <a:lvl1pPr>
              <a:defRPr sz="900"/>
            </a:lvl1pPr>
          </a:lstStyle>
          <a:p>
            <a:fld id="{EACE6E22-E655-5947-A8B4-6F095FBA2C12}" type="slidenum">
              <a:rPr lang="en-US" smtClean="0"/>
              <a:pPr/>
              <a:t>‹#›</a:t>
            </a:fld>
            <a:endParaRPr lang="en-US" dirty="0"/>
          </a:p>
        </p:txBody>
      </p:sp>
      <p:sp>
        <p:nvSpPr>
          <p:cNvPr id="2" name="Title 1"/>
          <p:cNvSpPr>
            <a:spLocks noGrp="1"/>
          </p:cNvSpPr>
          <p:nvPr>
            <p:ph type="title" hasCustomPrompt="1"/>
          </p:nvPr>
        </p:nvSpPr>
        <p:spPr/>
        <p:txBody>
          <a:bodyPr/>
          <a:lstStyle/>
          <a:p>
            <a:r>
              <a:rPr lang="en-US" dirty="0" smtClean="0"/>
              <a:t>This is an optional smaller point size for when you need longer headlines. Please limit to 2 lines</a:t>
            </a:r>
            <a:endParaRPr lang="en-US" dirty="0"/>
          </a:p>
        </p:txBody>
      </p:sp>
      <p:sp>
        <p:nvSpPr>
          <p:cNvPr id="6"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Tree>
    <p:extLst>
      <p:ext uri="{BB962C8B-B14F-4D97-AF65-F5344CB8AC3E}">
        <p14:creationId xmlns:p14="http://schemas.microsoft.com/office/powerpoint/2010/main" val="33238806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Table Layout">
    <p:spTree>
      <p:nvGrpSpPr>
        <p:cNvPr id="1" name=""/>
        <p:cNvGrpSpPr/>
        <p:nvPr/>
      </p:nvGrpSpPr>
      <p:grpSpPr>
        <a:xfrm>
          <a:off x="0" y="0"/>
          <a:ext cx="0" cy="0"/>
          <a:chOff x="0" y="0"/>
          <a:chExt cx="0" cy="0"/>
        </a:xfrm>
      </p:grpSpPr>
      <p:sp>
        <p:nvSpPr>
          <p:cNvPr id="6" name="Content Placeholder 5"/>
          <p:cNvSpPr>
            <a:spLocks noGrp="1"/>
          </p:cNvSpPr>
          <p:nvPr>
            <p:ph sz="quarter" idx="12"/>
          </p:nvPr>
        </p:nvSpPr>
        <p:spPr>
          <a:xfrm>
            <a:off x="661988" y="1541930"/>
            <a:ext cx="7853362" cy="905435"/>
          </a:xfrm>
        </p:spPr>
        <p:txBody>
          <a:bodyPr/>
          <a:lstStyle/>
          <a:p>
            <a:pPr lvl="0"/>
            <a:r>
              <a:rPr lang="en-US" dirty="0" smtClean="0"/>
              <a:t>Edit Master text styles</a:t>
            </a:r>
          </a:p>
          <a:p>
            <a:pPr lvl="1"/>
            <a:r>
              <a:rPr lang="en-US" dirty="0" smtClean="0"/>
              <a:t>Second level</a:t>
            </a:r>
          </a:p>
        </p:txBody>
      </p:sp>
      <p:sp>
        <p:nvSpPr>
          <p:cNvPr id="8" name="Text Placeholder 4"/>
          <p:cNvSpPr>
            <a:spLocks noGrp="1"/>
          </p:cNvSpPr>
          <p:nvPr>
            <p:ph type="body" sz="quarter" idx="14" hasCustomPrompt="1"/>
          </p:nvPr>
        </p:nvSpPr>
        <p:spPr>
          <a:xfrm>
            <a:off x="662608" y="5876734"/>
            <a:ext cx="7852742" cy="414338"/>
          </a:xfrm>
        </p:spPr>
        <p:txBody>
          <a:bodyPr anchor="b">
            <a:noAutofit/>
          </a:bodyPr>
          <a:lstStyle>
            <a:lvl1pPr>
              <a:defRPr lang="en-US" sz="1200" b="0" i="1" kern="1200" cap="none" spc="0" baseline="0" dirty="0" smtClean="0">
                <a:solidFill>
                  <a:schemeClr val="tx1"/>
                </a:solidFill>
                <a:latin typeface="Arial Narrow" panose="020B0606020202030204" pitchFamily="34" charset="0"/>
                <a:ea typeface="+mn-ea"/>
                <a:cs typeface="Times New Roman" panose="02020603050405020304" pitchFamily="18" charset="0"/>
              </a:defRPr>
            </a:lvl1pPr>
          </a:lstStyle>
          <a:p>
            <a:pPr lvl="0"/>
            <a:r>
              <a:rPr lang="en-US" dirty="0" smtClean="0"/>
              <a:t>Level 5 is a footnote or a place for source information.</a:t>
            </a:r>
          </a:p>
        </p:txBody>
      </p:sp>
      <p:sp>
        <p:nvSpPr>
          <p:cNvPr id="5" name="Title 4"/>
          <p:cNvSpPr>
            <a:spLocks noGrp="1"/>
          </p:cNvSpPr>
          <p:nvPr>
            <p:ph type="title" hasCustomPrompt="1"/>
          </p:nvPr>
        </p:nvSpPr>
        <p:spPr/>
        <p:txBody>
          <a:bodyPr/>
          <a:lstStyle/>
          <a:p>
            <a:r>
              <a:rPr lang="en-US" dirty="0" smtClean="0"/>
              <a:t>This is an optional smaller point size for when you need longer headlines. Please limit to 2 lines</a:t>
            </a:r>
            <a:endParaRPr lang="en-US" dirty="0"/>
          </a:p>
        </p:txBody>
      </p:sp>
      <p:sp>
        <p:nvSpPr>
          <p:cNvPr id="7"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
        <p:nvSpPr>
          <p:cNvPr id="9" name="Slide Number Placeholder 15"/>
          <p:cNvSpPr>
            <a:spLocks noGrp="1"/>
          </p:cNvSpPr>
          <p:nvPr>
            <p:ph type="sldNum" sz="quarter" idx="4"/>
          </p:nvPr>
        </p:nvSpPr>
        <p:spPr>
          <a:xfrm>
            <a:off x="6457950" y="6541356"/>
            <a:ext cx="2057400" cy="316644"/>
          </a:xfrm>
          <a:prstGeom prst="rect">
            <a:avLst/>
          </a:prstGeom>
        </p:spPr>
        <p:txBody>
          <a:bodyPr vert="horz" lIns="91440" tIns="45720" rIns="91440" bIns="45720" rtlCol="0" anchor="ctr"/>
          <a:lstStyle>
            <a:lvl1pPr algn="r">
              <a:defRPr sz="900">
                <a:solidFill>
                  <a:sysClr val="windowText" lastClr="000000"/>
                </a:solidFill>
                <a:latin typeface="Arial" panose="020B0604020202020204" pitchFamily="34" charset="0"/>
                <a:cs typeface="Arial" panose="020B0604020202020204" pitchFamily="34" charset="0"/>
              </a:defRPr>
            </a:lvl1pPr>
          </a:lstStyle>
          <a:p>
            <a:fld id="{EACE6E22-E655-5947-A8B4-6F095FBA2C12}" type="slidenum">
              <a:rPr lang="en-US" smtClean="0"/>
              <a:pPr/>
              <a:t>‹#›</a:t>
            </a:fld>
            <a:endParaRPr lang="en-US" dirty="0"/>
          </a:p>
        </p:txBody>
      </p:sp>
      <p:sp>
        <p:nvSpPr>
          <p:cNvPr id="10" name="Footer Placeholder 13"/>
          <p:cNvSpPr>
            <a:spLocks noGrp="1"/>
          </p:cNvSpPr>
          <p:nvPr>
            <p:ph type="ftr" sz="quarter" idx="3"/>
          </p:nvPr>
        </p:nvSpPr>
        <p:spPr>
          <a:xfrm>
            <a:off x="662608" y="6529241"/>
            <a:ext cx="5111175" cy="328758"/>
          </a:xfrm>
          <a:prstGeom prst="rect">
            <a:avLst/>
          </a:prstGeom>
          <a:noFill/>
        </p:spPr>
        <p:txBody>
          <a:bodyPr vert="horz" lIns="0" tIns="0" rIns="0" bIns="0" rtlCol="0" anchor="ctr"/>
          <a:lstStyle>
            <a:lvl1pPr marL="11113" indent="0" algn="l">
              <a:tabLst/>
              <a:defRPr sz="700" i="1">
                <a:solidFill>
                  <a:schemeClr val="tx1"/>
                </a:solidFill>
                <a:latin typeface="Arial Narrow" panose="020B0606020202030204" pitchFamily="34" charset="0"/>
                <a:ea typeface="Arial Narrow" panose="020B0606020202030204" pitchFamily="34" charset="0"/>
                <a:cs typeface="Times New Roman" panose="02020603050405020304" pitchFamily="18" charset="0"/>
              </a:defRPr>
            </a:lvl1pPr>
          </a:lstStyle>
          <a:p>
            <a:r>
              <a:rPr lang="en-US" smtClean="0"/>
              <a:t>Use or disclosure of data contained on this sheet is subject to the restriction on the title page of the proposal.</a:t>
            </a:r>
            <a:endParaRPr lang="en-US" dirty="0"/>
          </a:p>
        </p:txBody>
      </p:sp>
    </p:spTree>
    <p:extLst>
      <p:ext uri="{BB962C8B-B14F-4D97-AF65-F5344CB8AC3E}">
        <p14:creationId xmlns:p14="http://schemas.microsoft.com/office/powerpoint/2010/main" val="42432767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Two Charts">
    <p:spTree>
      <p:nvGrpSpPr>
        <p:cNvPr id="1" name=""/>
        <p:cNvGrpSpPr/>
        <p:nvPr/>
      </p:nvGrpSpPr>
      <p:grpSpPr>
        <a:xfrm>
          <a:off x="0" y="0"/>
          <a:ext cx="0" cy="0"/>
          <a:chOff x="0" y="0"/>
          <a:chExt cx="0" cy="0"/>
        </a:xfrm>
      </p:grpSpPr>
      <p:sp>
        <p:nvSpPr>
          <p:cNvPr id="9" name="Slide Number Placeholder 8"/>
          <p:cNvSpPr>
            <a:spLocks noGrp="1"/>
          </p:cNvSpPr>
          <p:nvPr>
            <p:ph type="sldNum" sz="quarter" idx="11"/>
          </p:nvPr>
        </p:nvSpPr>
        <p:spPr/>
        <p:txBody>
          <a:bodyPr/>
          <a:lstStyle>
            <a:lvl1pPr>
              <a:defRPr sz="900"/>
            </a:lvl1pPr>
          </a:lstStyle>
          <a:p>
            <a:fld id="{EACE6E22-E655-5947-A8B4-6F095FBA2C12}" type="slidenum">
              <a:rPr lang="en-US" smtClean="0"/>
              <a:pPr/>
              <a:t>‹#›</a:t>
            </a:fld>
            <a:endParaRPr lang="en-US" dirty="0"/>
          </a:p>
        </p:txBody>
      </p:sp>
      <p:sp>
        <p:nvSpPr>
          <p:cNvPr id="5" name="Chart Placeholder 4"/>
          <p:cNvSpPr>
            <a:spLocks noGrp="1"/>
          </p:cNvSpPr>
          <p:nvPr>
            <p:ph type="chart" sz="quarter" idx="12"/>
          </p:nvPr>
        </p:nvSpPr>
        <p:spPr>
          <a:xfrm>
            <a:off x="661988" y="2781557"/>
            <a:ext cx="3721408" cy="2773565"/>
          </a:xfrm>
        </p:spPr>
        <p:txBody>
          <a:bodyPr/>
          <a:lstStyle/>
          <a:p>
            <a:endParaRPr lang="en-US" dirty="0"/>
          </a:p>
        </p:txBody>
      </p:sp>
      <p:sp>
        <p:nvSpPr>
          <p:cNvPr id="11" name="Chart Placeholder 4"/>
          <p:cNvSpPr>
            <a:spLocks noGrp="1"/>
          </p:cNvSpPr>
          <p:nvPr>
            <p:ph type="chart" sz="quarter" idx="13"/>
          </p:nvPr>
        </p:nvSpPr>
        <p:spPr>
          <a:xfrm>
            <a:off x="4793941" y="2780284"/>
            <a:ext cx="3721408" cy="2773565"/>
          </a:xfrm>
        </p:spPr>
        <p:txBody>
          <a:bodyPr/>
          <a:lstStyle/>
          <a:p>
            <a:endParaRPr lang="en-US" dirty="0"/>
          </a:p>
        </p:txBody>
      </p:sp>
      <p:sp>
        <p:nvSpPr>
          <p:cNvPr id="16" name="Text Placeholder 4"/>
          <p:cNvSpPr>
            <a:spLocks noGrp="1"/>
          </p:cNvSpPr>
          <p:nvPr>
            <p:ph type="body" sz="quarter" idx="14" hasCustomPrompt="1"/>
          </p:nvPr>
        </p:nvSpPr>
        <p:spPr>
          <a:xfrm>
            <a:off x="662608" y="5876734"/>
            <a:ext cx="7852742" cy="414338"/>
          </a:xfrm>
        </p:spPr>
        <p:txBody>
          <a:bodyPr anchor="b">
            <a:normAutofit/>
          </a:bodyPr>
          <a:lstStyle>
            <a:lvl1pPr>
              <a:defRPr lang="en-US" sz="1200" b="0" i="1" kern="1200" cap="none" spc="0" baseline="0" dirty="0" smtClean="0">
                <a:solidFill>
                  <a:schemeClr val="tx1"/>
                </a:solidFill>
                <a:latin typeface="Arial Narrow" panose="020B0606020202030204" pitchFamily="34" charset="0"/>
                <a:ea typeface="+mn-ea"/>
                <a:cs typeface="Times New Roman" panose="02020603050405020304" pitchFamily="18" charset="0"/>
              </a:defRPr>
            </a:lvl1pPr>
          </a:lstStyle>
          <a:p>
            <a:pPr lvl="0"/>
            <a:r>
              <a:rPr lang="en-US" dirty="0" smtClean="0"/>
              <a:t>Level 5 is a footnote or a place for source information.</a:t>
            </a:r>
          </a:p>
        </p:txBody>
      </p:sp>
      <p:sp>
        <p:nvSpPr>
          <p:cNvPr id="4" name="Text Placeholder 3"/>
          <p:cNvSpPr>
            <a:spLocks noGrp="1"/>
          </p:cNvSpPr>
          <p:nvPr>
            <p:ph type="body" sz="quarter" idx="17" hasCustomPrompt="1"/>
          </p:nvPr>
        </p:nvSpPr>
        <p:spPr>
          <a:xfrm>
            <a:off x="661988" y="1571430"/>
            <a:ext cx="7853362" cy="1106488"/>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smtClean="0"/>
              <a:t>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a:t>
            </a:r>
          </a:p>
        </p:txBody>
      </p:sp>
      <p:sp>
        <p:nvSpPr>
          <p:cNvPr id="10" name="Title Placeholder 3"/>
          <p:cNvSpPr>
            <a:spLocks noGrp="1"/>
          </p:cNvSpPr>
          <p:nvPr>
            <p:ph type="title"/>
          </p:nvPr>
        </p:nvSpPr>
        <p:spPr>
          <a:xfrm>
            <a:off x="662608" y="365125"/>
            <a:ext cx="7852742" cy="755923"/>
          </a:xfrm>
          <a:prstGeom prst="rect">
            <a:avLst/>
          </a:prstGeom>
        </p:spPr>
        <p:txBody>
          <a:bodyPr vert="horz" lIns="0" tIns="0" rIns="0" bIns="0" rtlCol="0" anchor="b">
            <a:normAutofit/>
          </a:bodyPr>
          <a:lstStyle/>
          <a:p>
            <a:r>
              <a:rPr lang="en-US" dirty="0" smtClean="0"/>
              <a:t>This is an optional smaller point size for when you need longer headlines. Please limit to 2 lines.</a:t>
            </a:r>
            <a:endParaRPr lang="en-US" dirty="0"/>
          </a:p>
        </p:txBody>
      </p:sp>
      <p:sp>
        <p:nvSpPr>
          <p:cNvPr id="12"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
        <p:nvSpPr>
          <p:cNvPr id="13" name="Footer Placeholder 13"/>
          <p:cNvSpPr>
            <a:spLocks noGrp="1"/>
          </p:cNvSpPr>
          <p:nvPr>
            <p:ph type="ftr" sz="quarter" idx="3"/>
          </p:nvPr>
        </p:nvSpPr>
        <p:spPr>
          <a:xfrm>
            <a:off x="662608" y="6529241"/>
            <a:ext cx="5111175" cy="328758"/>
          </a:xfrm>
          <a:prstGeom prst="rect">
            <a:avLst/>
          </a:prstGeom>
          <a:noFill/>
        </p:spPr>
        <p:txBody>
          <a:bodyPr vert="horz" lIns="0" tIns="0" rIns="0" bIns="0" rtlCol="0" anchor="ctr"/>
          <a:lstStyle>
            <a:lvl1pPr marL="11113" indent="0" algn="l">
              <a:tabLst/>
              <a:defRPr sz="700" i="1">
                <a:solidFill>
                  <a:schemeClr val="tx1"/>
                </a:solidFill>
                <a:latin typeface="Arial Narrow" panose="020B0606020202030204" pitchFamily="34" charset="0"/>
                <a:ea typeface="Arial Narrow" panose="020B0606020202030204" pitchFamily="34" charset="0"/>
                <a:cs typeface="Times New Roman" panose="02020603050405020304" pitchFamily="18" charset="0"/>
              </a:defRPr>
            </a:lvl1pPr>
          </a:lstStyle>
          <a:p>
            <a:r>
              <a:rPr lang="en-US" smtClean="0"/>
              <a:t>Use or disclosure of data contained on this sheet is subject to the restriction on the title page of the proposal.</a:t>
            </a:r>
            <a:endParaRPr lang="en-US" dirty="0"/>
          </a:p>
        </p:txBody>
      </p:sp>
    </p:spTree>
    <p:extLst>
      <p:ext uri="{BB962C8B-B14F-4D97-AF65-F5344CB8AC3E}">
        <p14:creationId xmlns:p14="http://schemas.microsoft.com/office/powerpoint/2010/main" val="36475592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Use or disclosure of data contained on this sheet is subject to the restriction on the title page of the proposal.</a:t>
            </a:r>
            <a:endParaRPr lang="en-US" dirty="0"/>
          </a:p>
        </p:txBody>
      </p:sp>
      <p:sp>
        <p:nvSpPr>
          <p:cNvPr id="6" name="Text Placeholder 5"/>
          <p:cNvSpPr>
            <a:spLocks noGrp="1"/>
          </p:cNvSpPr>
          <p:nvPr>
            <p:ph type="body" sz="quarter" idx="12" hasCustomPrompt="1"/>
          </p:nvPr>
        </p:nvSpPr>
        <p:spPr>
          <a:xfrm>
            <a:off x="661988" y="1562831"/>
            <a:ext cx="7853362" cy="615593"/>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smtClean="0"/>
              <a:t>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smtClean="0"/>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smtClean="0"/>
          </a:p>
          <a:p>
            <a:pPr lvl="0"/>
            <a:endParaRPr lang="en-US" dirty="0"/>
          </a:p>
        </p:txBody>
      </p:sp>
      <p:sp>
        <p:nvSpPr>
          <p:cNvPr id="8" name="Text Placeholder 4"/>
          <p:cNvSpPr>
            <a:spLocks noGrp="1"/>
          </p:cNvSpPr>
          <p:nvPr>
            <p:ph type="body" sz="quarter" idx="14" hasCustomPrompt="1"/>
          </p:nvPr>
        </p:nvSpPr>
        <p:spPr>
          <a:xfrm>
            <a:off x="662608" y="5876734"/>
            <a:ext cx="7852742" cy="414338"/>
          </a:xfrm>
        </p:spPr>
        <p:txBody>
          <a:bodyPr anchor="b">
            <a:noAutofit/>
          </a:bodyPr>
          <a:lstStyle>
            <a:lvl1pPr>
              <a:defRPr lang="en-US" sz="1200" b="0" i="1" kern="1200" cap="none" spc="0" baseline="0" dirty="0" smtClean="0">
                <a:solidFill>
                  <a:schemeClr val="tx1"/>
                </a:solidFill>
                <a:latin typeface="Arial Narrow" panose="020B0606020202030204" pitchFamily="34" charset="0"/>
                <a:ea typeface="+mn-ea"/>
                <a:cs typeface="Times New Roman" panose="02020603050405020304" pitchFamily="18" charset="0"/>
              </a:defRPr>
            </a:lvl1pPr>
          </a:lstStyle>
          <a:p>
            <a:pPr lvl="0"/>
            <a:r>
              <a:rPr lang="en-US" dirty="0" smtClean="0"/>
              <a:t>Level 5 is a footnote or a place for source information.</a:t>
            </a:r>
          </a:p>
        </p:txBody>
      </p:sp>
      <p:sp>
        <p:nvSpPr>
          <p:cNvPr id="7" name="Title Placeholder 3"/>
          <p:cNvSpPr>
            <a:spLocks noGrp="1"/>
          </p:cNvSpPr>
          <p:nvPr>
            <p:ph type="title"/>
          </p:nvPr>
        </p:nvSpPr>
        <p:spPr>
          <a:xfrm>
            <a:off x="662608" y="365125"/>
            <a:ext cx="7852742" cy="755923"/>
          </a:xfrm>
          <a:prstGeom prst="rect">
            <a:avLst/>
          </a:prstGeom>
        </p:spPr>
        <p:txBody>
          <a:bodyPr vert="horz" lIns="0" tIns="0" rIns="0" bIns="0" rtlCol="0" anchor="b">
            <a:normAutofit/>
          </a:bodyPr>
          <a:lstStyle/>
          <a:p>
            <a:r>
              <a:rPr lang="en-US" dirty="0" smtClean="0"/>
              <a:t>This is an optional smaller point size for when you need longer headlines. Please limit to 2 lines.</a:t>
            </a:r>
            <a:endParaRPr lang="en-US" dirty="0"/>
          </a:p>
        </p:txBody>
      </p:sp>
      <p:sp>
        <p:nvSpPr>
          <p:cNvPr id="9"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Tree>
    <p:extLst>
      <p:ext uri="{BB962C8B-B14F-4D97-AF65-F5344CB8AC3E}">
        <p14:creationId xmlns:p14="http://schemas.microsoft.com/office/powerpoint/2010/main" val="113962104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Wide Graphicnnnnn">
    <p:spTree>
      <p:nvGrpSpPr>
        <p:cNvPr id="1" name=""/>
        <p:cNvGrpSpPr/>
        <p:nvPr/>
      </p:nvGrpSpPr>
      <p:grpSpPr>
        <a:xfrm>
          <a:off x="0" y="0"/>
          <a:ext cx="0" cy="0"/>
          <a:chOff x="0" y="0"/>
          <a:chExt cx="0" cy="0"/>
        </a:xfrm>
      </p:grpSpPr>
      <p:sp>
        <p:nvSpPr>
          <p:cNvPr id="16" name="Text Placeholder 4"/>
          <p:cNvSpPr>
            <a:spLocks noGrp="1"/>
          </p:cNvSpPr>
          <p:nvPr>
            <p:ph type="body" sz="quarter" idx="14" hasCustomPrompt="1"/>
          </p:nvPr>
        </p:nvSpPr>
        <p:spPr>
          <a:xfrm>
            <a:off x="662608" y="5876734"/>
            <a:ext cx="7852742" cy="414338"/>
          </a:xfrm>
        </p:spPr>
        <p:txBody>
          <a:bodyPr anchor="b">
            <a:noAutofit/>
          </a:bodyPr>
          <a:lstStyle>
            <a:lvl1pPr>
              <a:defRPr lang="en-US" sz="1200" b="0" i="1" kern="1200" cap="none" spc="0" baseline="0" dirty="0" smtClean="0">
                <a:solidFill>
                  <a:schemeClr val="tx1"/>
                </a:solidFill>
                <a:latin typeface="Arial Narrow" panose="020B0606020202030204" pitchFamily="34" charset="0"/>
                <a:ea typeface="+mn-ea"/>
                <a:cs typeface="Times New Roman" panose="02020603050405020304" pitchFamily="18" charset="0"/>
              </a:defRPr>
            </a:lvl1pPr>
          </a:lstStyle>
          <a:p>
            <a:pPr lvl="0"/>
            <a:r>
              <a:rPr lang="en-US" dirty="0" smtClean="0"/>
              <a:t>Level 5 is a footnote or a place for source information.</a:t>
            </a:r>
          </a:p>
        </p:txBody>
      </p:sp>
      <p:sp>
        <p:nvSpPr>
          <p:cNvPr id="7" name="Text Placeholder 6"/>
          <p:cNvSpPr>
            <a:spLocks noGrp="1"/>
          </p:cNvSpPr>
          <p:nvPr>
            <p:ph type="body" sz="quarter" idx="17" hasCustomPrompt="1"/>
          </p:nvPr>
        </p:nvSpPr>
        <p:spPr>
          <a:xfrm>
            <a:off x="662608" y="1562831"/>
            <a:ext cx="7834652" cy="626797"/>
          </a:xfrm>
        </p:spPr>
        <p:txBody>
          <a:bodyPr>
            <a:noAutofit/>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smtClean="0"/>
              <a:t>Level 1 big intro text goes here to explain the chart. Level 1 big intro text goes here to explain the chart. Level 1 big intro text goes here to explain the chart. Level 1 big intro text goes here to explain the chart. Level 1 big intro text goes here to explain the chart.</a:t>
            </a:r>
          </a:p>
          <a:p>
            <a:pPr lvl="0"/>
            <a:endParaRPr lang="en-US" dirty="0"/>
          </a:p>
        </p:txBody>
      </p:sp>
      <p:sp>
        <p:nvSpPr>
          <p:cNvPr id="10" name="Title Placeholder 3"/>
          <p:cNvSpPr>
            <a:spLocks noGrp="1"/>
          </p:cNvSpPr>
          <p:nvPr>
            <p:ph type="title"/>
          </p:nvPr>
        </p:nvSpPr>
        <p:spPr>
          <a:xfrm>
            <a:off x="662608" y="365125"/>
            <a:ext cx="7852742" cy="755923"/>
          </a:xfrm>
          <a:prstGeom prst="rect">
            <a:avLst/>
          </a:prstGeom>
        </p:spPr>
        <p:txBody>
          <a:bodyPr vert="horz" lIns="0" tIns="0" rIns="0" bIns="0" rtlCol="0" anchor="b">
            <a:normAutofit/>
          </a:bodyPr>
          <a:lstStyle/>
          <a:p>
            <a:r>
              <a:rPr lang="en-US" dirty="0" smtClean="0"/>
              <a:t>This is an optional smaller point size for when you need longer headlines. Please limit to 2 lines.</a:t>
            </a:r>
            <a:endParaRPr lang="en-US" dirty="0"/>
          </a:p>
        </p:txBody>
      </p:sp>
      <p:sp>
        <p:nvSpPr>
          <p:cNvPr id="11"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
        <p:nvSpPr>
          <p:cNvPr id="12" name="Slide Number Placeholder 15"/>
          <p:cNvSpPr>
            <a:spLocks noGrp="1"/>
          </p:cNvSpPr>
          <p:nvPr>
            <p:ph type="sldNum" sz="quarter" idx="4"/>
          </p:nvPr>
        </p:nvSpPr>
        <p:spPr>
          <a:xfrm>
            <a:off x="6457950" y="6541356"/>
            <a:ext cx="2057400" cy="316644"/>
          </a:xfrm>
          <a:prstGeom prst="rect">
            <a:avLst/>
          </a:prstGeom>
        </p:spPr>
        <p:txBody>
          <a:bodyPr vert="horz" lIns="91440" tIns="45720" rIns="91440" bIns="45720" rtlCol="0" anchor="ctr"/>
          <a:lstStyle>
            <a:lvl1pPr algn="r">
              <a:defRPr sz="900">
                <a:solidFill>
                  <a:sysClr val="windowText" lastClr="000000"/>
                </a:solidFill>
                <a:latin typeface="Arial" panose="020B0604020202020204" pitchFamily="34" charset="0"/>
                <a:cs typeface="Arial" panose="020B0604020202020204" pitchFamily="34" charset="0"/>
              </a:defRPr>
            </a:lvl1pPr>
          </a:lstStyle>
          <a:p>
            <a:fld id="{EACE6E22-E655-5947-A8B4-6F095FBA2C12}" type="slidenum">
              <a:rPr lang="en-US" smtClean="0"/>
              <a:pPr/>
              <a:t>‹#›</a:t>
            </a:fld>
            <a:endParaRPr lang="en-US" dirty="0"/>
          </a:p>
        </p:txBody>
      </p:sp>
      <p:sp>
        <p:nvSpPr>
          <p:cNvPr id="13" name="Footer Placeholder 13"/>
          <p:cNvSpPr>
            <a:spLocks noGrp="1"/>
          </p:cNvSpPr>
          <p:nvPr>
            <p:ph type="ftr" sz="quarter" idx="3"/>
          </p:nvPr>
        </p:nvSpPr>
        <p:spPr>
          <a:xfrm>
            <a:off x="662608" y="6529241"/>
            <a:ext cx="5111175" cy="328758"/>
          </a:xfrm>
          <a:prstGeom prst="rect">
            <a:avLst/>
          </a:prstGeom>
          <a:noFill/>
        </p:spPr>
        <p:txBody>
          <a:bodyPr vert="horz" lIns="0" tIns="0" rIns="0" bIns="0" rtlCol="0" anchor="ctr"/>
          <a:lstStyle>
            <a:lvl1pPr marL="11113" indent="0" algn="l">
              <a:tabLst/>
              <a:defRPr sz="700" i="1">
                <a:solidFill>
                  <a:schemeClr val="tx1"/>
                </a:solidFill>
                <a:latin typeface="Arial Narrow" panose="020B0606020202030204" pitchFamily="34" charset="0"/>
                <a:ea typeface="Arial Narrow" panose="020B0606020202030204" pitchFamily="34" charset="0"/>
                <a:cs typeface="Times New Roman" panose="02020603050405020304" pitchFamily="18" charset="0"/>
              </a:defRPr>
            </a:lvl1pPr>
          </a:lstStyle>
          <a:p>
            <a:r>
              <a:rPr lang="en-US" smtClean="0"/>
              <a:t>Use or disclosure of data contained on this sheet is subject to the restriction on the title page of the proposal.</a:t>
            </a:r>
            <a:endParaRPr lang="en-US" dirty="0"/>
          </a:p>
        </p:txBody>
      </p:sp>
    </p:spTree>
    <p:extLst>
      <p:ext uri="{BB962C8B-B14F-4D97-AF65-F5344CB8AC3E}">
        <p14:creationId xmlns:p14="http://schemas.microsoft.com/office/powerpoint/2010/main" val="34915434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Divider Page 2">
    <p:bg>
      <p:bgPr>
        <a:pattFill prst="pct5">
          <a:fgClr>
            <a:srgbClr val="97D6EC"/>
          </a:fgClr>
          <a:bgClr>
            <a:schemeClr val="bg1"/>
          </a:bgClr>
        </a:pattFill>
        <a:effectLst/>
      </p:bgPr>
    </p:bg>
    <p:spTree>
      <p:nvGrpSpPr>
        <p:cNvPr id="1" name=""/>
        <p:cNvGrpSpPr/>
        <p:nvPr/>
      </p:nvGrpSpPr>
      <p:grpSpPr>
        <a:xfrm>
          <a:off x="0" y="0"/>
          <a:ext cx="0" cy="0"/>
          <a:chOff x="0" y="0"/>
          <a:chExt cx="0" cy="0"/>
        </a:xfrm>
      </p:grpSpPr>
      <p:sp>
        <p:nvSpPr>
          <p:cNvPr id="4" name="Text Placeholder 3"/>
          <p:cNvSpPr>
            <a:spLocks noGrp="1"/>
          </p:cNvSpPr>
          <p:nvPr>
            <p:ph type="body" sz="quarter" idx="11" hasCustomPrompt="1"/>
          </p:nvPr>
        </p:nvSpPr>
        <p:spPr>
          <a:xfrm>
            <a:off x="274638" y="-1"/>
            <a:ext cx="8577262" cy="6874859"/>
          </a:xfrm>
        </p:spPr>
        <p:txBody>
          <a:bodyPr anchor="ctr"/>
          <a:lstStyle>
            <a:lvl1pPr algn="ctr">
              <a:defRPr sz="6000" b="0" spc="200" baseline="0">
                <a:solidFill>
                  <a:schemeClr val="accent1"/>
                </a:solidFill>
                <a:latin typeface="Arial Narrow" panose="020B0606020202030204" pitchFamily="34" charset="0"/>
                <a:cs typeface="Times New Roman" panose="02020603050405020304" pitchFamily="18" charset="0"/>
              </a:defRPr>
            </a:lvl1pPr>
            <a:lvl2pPr algn="ctr">
              <a:defRPr sz="1800" i="0" spc="100" baseline="0">
                <a:solidFill>
                  <a:schemeClr val="tx1"/>
                </a:solidFill>
                <a:latin typeface="Arial" panose="020B0604020202020204" pitchFamily="34" charset="0"/>
                <a:cs typeface="Arial" panose="020B0604020202020204" pitchFamily="34" charset="0"/>
              </a:defRPr>
            </a:lvl2pPr>
          </a:lstStyle>
          <a:p>
            <a:pPr lvl="0"/>
            <a:r>
              <a:rPr lang="en-US" dirty="0" smtClean="0"/>
              <a:t>divider Heading</a:t>
            </a:r>
          </a:p>
          <a:p>
            <a:pPr lvl="1"/>
            <a:r>
              <a:rPr lang="en-US" dirty="0" smtClean="0"/>
              <a:t>DIVIDER HEADING</a:t>
            </a:r>
          </a:p>
        </p:txBody>
      </p:sp>
    </p:spTree>
    <p:extLst>
      <p:ext uri="{BB962C8B-B14F-4D97-AF65-F5344CB8AC3E}">
        <p14:creationId xmlns:p14="http://schemas.microsoft.com/office/powerpoint/2010/main" val="42527177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Use or disclosure of data contained on this sheet is subject to the restriction on the title page of the proposal.</a:t>
            </a:r>
            <a:endParaRPr lang="en-US" dirty="0"/>
          </a:p>
        </p:txBody>
      </p:sp>
      <p:sp>
        <p:nvSpPr>
          <p:cNvPr id="15" name="Content Placeholder 13"/>
          <p:cNvSpPr>
            <a:spLocks noGrp="1"/>
          </p:cNvSpPr>
          <p:nvPr>
            <p:ph sz="quarter" idx="15" hasCustomPrompt="1"/>
          </p:nvPr>
        </p:nvSpPr>
        <p:spPr>
          <a:xfrm>
            <a:off x="4939553" y="1538288"/>
            <a:ext cx="3575796" cy="4554537"/>
          </a:xfrm>
        </p:spPr>
        <p:txBody>
          <a:bodyPr>
            <a:noAutofit/>
          </a:bodyPr>
          <a:lstStyle>
            <a:lvl4pPr>
              <a:spcBef>
                <a:spcPts val="300"/>
              </a:spcBef>
              <a:defRPr/>
            </a:lvl4pPr>
            <a:lvl5pPr>
              <a:defRPr>
                <a:latin typeface="Arial Narrow" panose="020B0606020202030204" pitchFamily="34" charset="0"/>
              </a:defRPr>
            </a:lvl5pPr>
          </a:lstStyle>
          <a:p>
            <a:pPr lvl="0"/>
            <a:r>
              <a:rPr lang="en-US" dirty="0" smtClean="0"/>
              <a:t>Level 1 One-Line Subhead</a:t>
            </a:r>
          </a:p>
          <a:p>
            <a:pPr lvl="1"/>
            <a:r>
              <a:rPr lang="en-US" dirty="0" smtClean="0"/>
              <a:t>Level 2 is a short optional description paragraph. It should be roughly 2-3 lines of text.</a:t>
            </a:r>
          </a:p>
          <a:p>
            <a:pPr lvl="2"/>
            <a:r>
              <a:rPr lang="en-US" dirty="0" smtClean="0"/>
              <a:t>Level 3 is a series of bullets. They can be several lines long depending on your needs.</a:t>
            </a:r>
          </a:p>
          <a:p>
            <a:pPr lvl="3"/>
            <a:r>
              <a:rPr lang="en-US" dirty="0" smtClean="0"/>
              <a:t>Level 4 is a nested bullet</a:t>
            </a:r>
          </a:p>
          <a:p>
            <a:pPr lvl="3"/>
            <a:r>
              <a:rPr lang="en-US" dirty="0" smtClean="0"/>
              <a:t>Level 4 is a nested bullet</a:t>
            </a:r>
          </a:p>
          <a:p>
            <a:pPr lvl="3"/>
            <a:r>
              <a:rPr lang="en-US" dirty="0" smtClean="0"/>
              <a:t>Level 4 is a nested bullet</a:t>
            </a:r>
          </a:p>
          <a:p>
            <a:pPr lvl="2"/>
            <a:r>
              <a:rPr lang="en-US" dirty="0" smtClean="0"/>
              <a:t>Level 3 is a series of bullets. They can be several lines long depending on your needs.</a:t>
            </a:r>
          </a:p>
          <a:p>
            <a:pPr lvl="3"/>
            <a:r>
              <a:rPr lang="en-US" dirty="0" smtClean="0"/>
              <a:t>Level 4 is a nested bullet</a:t>
            </a:r>
          </a:p>
          <a:p>
            <a:pPr lvl="3"/>
            <a:r>
              <a:rPr lang="en-US" dirty="0" smtClean="0"/>
              <a:t>Level 4 is a nested bullet</a:t>
            </a:r>
          </a:p>
          <a:p>
            <a:pPr lvl="3"/>
            <a:r>
              <a:rPr lang="en-US" dirty="0" smtClean="0"/>
              <a:t>Level 4 is a nested bullet</a:t>
            </a:r>
          </a:p>
          <a:p>
            <a:pPr lvl="4"/>
            <a:r>
              <a:rPr lang="en-US" dirty="0" smtClean="0"/>
              <a:t>Level 5 is a footnote or place for source information</a:t>
            </a:r>
            <a:endParaRPr lang="en-US" dirty="0"/>
          </a:p>
        </p:txBody>
      </p:sp>
      <p:sp>
        <p:nvSpPr>
          <p:cNvPr id="8" name="Content Placeholder 13"/>
          <p:cNvSpPr>
            <a:spLocks noGrp="1"/>
          </p:cNvSpPr>
          <p:nvPr>
            <p:ph sz="quarter" idx="16" hasCustomPrompt="1"/>
          </p:nvPr>
        </p:nvSpPr>
        <p:spPr>
          <a:xfrm>
            <a:off x="662608" y="1538288"/>
            <a:ext cx="3575796" cy="4554537"/>
          </a:xfrm>
        </p:spPr>
        <p:txBody>
          <a:bodyPr>
            <a:noAutofit/>
          </a:bodyPr>
          <a:lstStyle>
            <a:lvl4pPr>
              <a:spcBef>
                <a:spcPts val="300"/>
              </a:spcBef>
              <a:defRPr/>
            </a:lvl4pPr>
            <a:lvl5pPr>
              <a:defRPr>
                <a:latin typeface="Arial Narrow" panose="020B0606020202030204" pitchFamily="34" charset="0"/>
              </a:defRPr>
            </a:lvl5pPr>
          </a:lstStyle>
          <a:p>
            <a:pPr lvl="0"/>
            <a:r>
              <a:rPr lang="en-US" dirty="0" smtClean="0"/>
              <a:t>Level 1 One-Line Subhead</a:t>
            </a:r>
          </a:p>
          <a:p>
            <a:pPr lvl="1"/>
            <a:r>
              <a:rPr lang="en-US" dirty="0" smtClean="0"/>
              <a:t>Level 2 is a short optional description paragraph. It should be roughly 2-3 lines of text.</a:t>
            </a:r>
          </a:p>
          <a:p>
            <a:pPr lvl="2"/>
            <a:r>
              <a:rPr lang="en-US" dirty="0" smtClean="0"/>
              <a:t>Level 3 is a series of bullets. They can be several lines long depending on your needs.</a:t>
            </a:r>
          </a:p>
          <a:p>
            <a:pPr lvl="3"/>
            <a:r>
              <a:rPr lang="en-US" dirty="0" smtClean="0"/>
              <a:t>Level 4 is a nested bullet</a:t>
            </a:r>
          </a:p>
          <a:p>
            <a:pPr lvl="3"/>
            <a:r>
              <a:rPr lang="en-US" dirty="0" smtClean="0"/>
              <a:t>Level 4 is a nested bullet</a:t>
            </a:r>
          </a:p>
          <a:p>
            <a:pPr lvl="3"/>
            <a:r>
              <a:rPr lang="en-US" dirty="0" smtClean="0"/>
              <a:t>Level 4 is a nested bullet</a:t>
            </a:r>
          </a:p>
          <a:p>
            <a:pPr lvl="2"/>
            <a:r>
              <a:rPr lang="en-US" dirty="0" smtClean="0"/>
              <a:t>Level 3 is a series of bullets. They can be several lines long depending on your needs.</a:t>
            </a:r>
          </a:p>
          <a:p>
            <a:pPr lvl="3"/>
            <a:r>
              <a:rPr lang="en-US" dirty="0" smtClean="0"/>
              <a:t>Level 4 is a nested bullet</a:t>
            </a:r>
          </a:p>
          <a:p>
            <a:pPr lvl="3"/>
            <a:r>
              <a:rPr lang="en-US" dirty="0" smtClean="0"/>
              <a:t>Level 4 is a nested bullet</a:t>
            </a:r>
          </a:p>
          <a:p>
            <a:pPr lvl="3"/>
            <a:r>
              <a:rPr lang="en-US" dirty="0" smtClean="0"/>
              <a:t>Level 4 is a nested bullet</a:t>
            </a:r>
          </a:p>
          <a:p>
            <a:pPr lvl="4"/>
            <a:r>
              <a:rPr lang="en-US" dirty="0" smtClean="0"/>
              <a:t>Level 5 is a footnote or place for source information</a:t>
            </a:r>
            <a:endParaRPr lang="en-US" dirty="0"/>
          </a:p>
        </p:txBody>
      </p:sp>
      <p:sp>
        <p:nvSpPr>
          <p:cNvPr id="7" name="Title Placeholder 3"/>
          <p:cNvSpPr>
            <a:spLocks noGrp="1"/>
          </p:cNvSpPr>
          <p:nvPr>
            <p:ph type="title"/>
          </p:nvPr>
        </p:nvSpPr>
        <p:spPr>
          <a:xfrm>
            <a:off x="662608" y="365125"/>
            <a:ext cx="7852742" cy="755923"/>
          </a:xfrm>
          <a:prstGeom prst="rect">
            <a:avLst/>
          </a:prstGeom>
        </p:spPr>
        <p:txBody>
          <a:bodyPr vert="horz" lIns="0" tIns="0" rIns="0" bIns="0" rtlCol="0" anchor="b">
            <a:normAutofit/>
          </a:bodyPr>
          <a:lstStyle/>
          <a:p>
            <a:r>
              <a:rPr lang="en-US" dirty="0" smtClean="0"/>
              <a:t>This is an optional smaller point size for when you need longer headlines. Please limit to 2 lines.</a:t>
            </a:r>
            <a:endParaRPr lang="en-US" dirty="0"/>
          </a:p>
        </p:txBody>
      </p:sp>
      <p:sp>
        <p:nvSpPr>
          <p:cNvPr id="9" name="Text Placeholder 8"/>
          <p:cNvSpPr>
            <a:spLocks noGrp="1"/>
          </p:cNvSpPr>
          <p:nvPr>
            <p:ph type="body" sz="quarter" idx="17"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Tree>
    <p:extLst>
      <p:ext uri="{BB962C8B-B14F-4D97-AF65-F5344CB8AC3E}">
        <p14:creationId xmlns:p14="http://schemas.microsoft.com/office/powerpoint/2010/main" val="12803243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Two Column">
    <p:spTree>
      <p:nvGrpSpPr>
        <p:cNvPr id="1" name=""/>
        <p:cNvGrpSpPr/>
        <p:nvPr/>
      </p:nvGrpSpPr>
      <p:grpSpPr>
        <a:xfrm>
          <a:off x="0" y="0"/>
          <a:ext cx="0" cy="0"/>
          <a:chOff x="0" y="0"/>
          <a:chExt cx="0" cy="0"/>
        </a:xfrm>
      </p:grpSpPr>
      <p:sp>
        <p:nvSpPr>
          <p:cNvPr id="9" name="Content Placeholder 8"/>
          <p:cNvSpPr>
            <a:spLocks noGrp="1"/>
          </p:cNvSpPr>
          <p:nvPr>
            <p:ph sz="quarter" idx="12"/>
          </p:nvPr>
        </p:nvSpPr>
        <p:spPr>
          <a:xfrm>
            <a:off x="4854222" y="1550020"/>
            <a:ext cx="3661128" cy="4626943"/>
          </a:xfrm>
        </p:spPr>
        <p:txBody>
          <a:bodyPr/>
          <a:lstStyle>
            <a:lvl1pPr>
              <a:defRPr>
                <a:solidFill>
                  <a:schemeClr val="accent1"/>
                </a:solidFill>
              </a:defRPr>
            </a:lvl1pPr>
            <a:lvl5pPr>
              <a:defRPr>
                <a:latin typeface="Arial Narrow" panose="020B060602020203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0"/>
          </p:nvPr>
        </p:nvSpPr>
        <p:spPr/>
        <p:txBody>
          <a:body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Use or disclosure of data contained on this sheet is subject to the restriction on the title page of the proposal.</a:t>
            </a:r>
            <a:endParaRPr lang="en-US" dirty="0"/>
          </a:p>
        </p:txBody>
      </p:sp>
      <p:sp>
        <p:nvSpPr>
          <p:cNvPr id="10" name="Content Placeholder 8"/>
          <p:cNvSpPr>
            <a:spLocks noGrp="1"/>
          </p:cNvSpPr>
          <p:nvPr>
            <p:ph sz="quarter" idx="13"/>
          </p:nvPr>
        </p:nvSpPr>
        <p:spPr>
          <a:xfrm>
            <a:off x="662608" y="1550020"/>
            <a:ext cx="3597158" cy="4626943"/>
          </a:xfrm>
        </p:spPr>
        <p:txBody>
          <a:bodyPr/>
          <a:lstStyle>
            <a:lvl1pPr>
              <a:defRPr baseline="0">
                <a:solidFill>
                  <a:schemeClr val="accent1"/>
                </a:solidFill>
              </a:defRPr>
            </a:lvl1pPr>
            <a:lvl5pPr>
              <a:defRPr>
                <a:latin typeface="Arial Narrow" panose="020B060602020203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Placeholder 3"/>
          <p:cNvSpPr>
            <a:spLocks noGrp="1"/>
          </p:cNvSpPr>
          <p:nvPr>
            <p:ph type="title"/>
          </p:nvPr>
        </p:nvSpPr>
        <p:spPr>
          <a:xfrm>
            <a:off x="662608" y="365125"/>
            <a:ext cx="7852742" cy="755923"/>
          </a:xfrm>
          <a:prstGeom prst="rect">
            <a:avLst/>
          </a:prstGeom>
        </p:spPr>
        <p:txBody>
          <a:bodyPr vert="horz" lIns="0" tIns="0" rIns="0" bIns="0" rtlCol="0" anchor="b">
            <a:normAutofit/>
          </a:bodyPr>
          <a:lstStyle/>
          <a:p>
            <a:r>
              <a:rPr lang="en-US" dirty="0" smtClean="0"/>
              <a:t>This is an optional smaller point size for when you need longer headlines. Please limit to 2 lines.</a:t>
            </a:r>
            <a:endParaRPr lang="en-US" dirty="0"/>
          </a:p>
        </p:txBody>
      </p:sp>
      <p:sp>
        <p:nvSpPr>
          <p:cNvPr id="8"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Tree>
    <p:extLst>
      <p:ext uri="{BB962C8B-B14F-4D97-AF65-F5344CB8AC3E}">
        <p14:creationId xmlns:p14="http://schemas.microsoft.com/office/powerpoint/2010/main" val="233964124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Callout/Quote Layout">
    <p:spTree>
      <p:nvGrpSpPr>
        <p:cNvPr id="1" name=""/>
        <p:cNvGrpSpPr/>
        <p:nvPr/>
      </p:nvGrpSpPr>
      <p:grpSpPr>
        <a:xfrm>
          <a:off x="0" y="0"/>
          <a:ext cx="0" cy="0"/>
          <a:chOff x="0" y="0"/>
          <a:chExt cx="0" cy="0"/>
        </a:xfrm>
      </p:grpSpPr>
      <p:sp>
        <p:nvSpPr>
          <p:cNvPr id="12" name="Content Placeholder 11"/>
          <p:cNvSpPr>
            <a:spLocks noGrp="1"/>
          </p:cNvSpPr>
          <p:nvPr>
            <p:ph sz="quarter" idx="14"/>
          </p:nvPr>
        </p:nvSpPr>
        <p:spPr>
          <a:xfrm>
            <a:off x="3236913" y="1547813"/>
            <a:ext cx="5308600" cy="4637087"/>
          </a:xfrm>
        </p:spPr>
        <p:txBody>
          <a:bodyPr/>
          <a:lstStyle>
            <a:lvl1pPr>
              <a:defRPr>
                <a:solidFill>
                  <a:schemeClr val="accent1"/>
                </a:solidFill>
              </a:defRPr>
            </a:lvl1pPr>
            <a:lvl4pPr>
              <a:spcBef>
                <a:spcPts val="300"/>
              </a:spcBef>
              <a:defRPr/>
            </a:lvl4pPr>
            <a:lvl5pPr>
              <a:defRPr>
                <a:latin typeface="Arial Narrow" panose="020B0606020202030204" pitchFamily="34" charset="0"/>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Slide Number Placeholder 2"/>
          <p:cNvSpPr>
            <a:spLocks noGrp="1"/>
          </p:cNvSpPr>
          <p:nvPr>
            <p:ph type="sldNum" sz="quarter" idx="10"/>
          </p:nvPr>
        </p:nvSpPr>
        <p:spPr/>
        <p:txBody>
          <a:body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Use or disclosure of data contained on this sheet is subject to the restriction on the title page of the proposal.</a:t>
            </a:r>
            <a:endParaRPr lang="en-US" dirty="0"/>
          </a:p>
        </p:txBody>
      </p:sp>
      <p:sp>
        <p:nvSpPr>
          <p:cNvPr id="7" name="Title Placeholder 3"/>
          <p:cNvSpPr>
            <a:spLocks noGrp="1"/>
          </p:cNvSpPr>
          <p:nvPr>
            <p:ph type="title"/>
          </p:nvPr>
        </p:nvSpPr>
        <p:spPr>
          <a:xfrm>
            <a:off x="662608" y="365125"/>
            <a:ext cx="7852742" cy="755923"/>
          </a:xfrm>
          <a:prstGeom prst="rect">
            <a:avLst/>
          </a:prstGeom>
        </p:spPr>
        <p:txBody>
          <a:bodyPr vert="horz" lIns="0" tIns="0" rIns="0" bIns="0" rtlCol="0" anchor="b">
            <a:normAutofit/>
          </a:bodyPr>
          <a:lstStyle/>
          <a:p>
            <a:r>
              <a:rPr lang="en-US" dirty="0" smtClean="0"/>
              <a:t>This is an optional smaller point size for when you need longer headlines. Please limit to 2 lines.</a:t>
            </a:r>
            <a:endParaRPr lang="en-US" dirty="0"/>
          </a:p>
        </p:txBody>
      </p:sp>
      <p:sp>
        <p:nvSpPr>
          <p:cNvPr id="8"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
        <p:nvSpPr>
          <p:cNvPr id="9" name="Text Placeholder 5"/>
          <p:cNvSpPr>
            <a:spLocks noGrp="1"/>
          </p:cNvSpPr>
          <p:nvPr>
            <p:ph type="body" sz="quarter" idx="18" hasCustomPrompt="1"/>
          </p:nvPr>
        </p:nvSpPr>
        <p:spPr>
          <a:xfrm>
            <a:off x="662609" y="1547813"/>
            <a:ext cx="2293316" cy="4637087"/>
          </a:xfrm>
        </p:spPr>
        <p:txBody>
          <a:bodyPr/>
          <a:lstStyle>
            <a:lvl1pPr>
              <a:defRPr b="0" i="1" cap="none">
                <a:solidFill>
                  <a:schemeClr val="accent5"/>
                </a:solidFill>
              </a:defRPr>
            </a:lvl1pPr>
          </a:lstStyle>
          <a:p>
            <a:pPr lvl="0"/>
            <a:r>
              <a:rPr lang="en-US" dirty="0" smtClean="0"/>
              <a:t>Call out goes here. This is a pull quote or description for a chart or graphic</a:t>
            </a:r>
            <a:endParaRPr lang="en-US" dirty="0"/>
          </a:p>
        </p:txBody>
      </p:sp>
    </p:spTree>
    <p:extLst>
      <p:ext uri="{BB962C8B-B14F-4D97-AF65-F5344CB8AC3E}">
        <p14:creationId xmlns:p14="http://schemas.microsoft.com/office/powerpoint/2010/main" val="305600713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Chart Right">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smtClean="0"/>
              <a:t>Use or disclosure of data contained on this sheet is subject to the restriction on the title page of the proposal.</a:t>
            </a:r>
            <a:endParaRPr lang="en-US" dirty="0"/>
          </a:p>
        </p:txBody>
      </p:sp>
      <p:sp>
        <p:nvSpPr>
          <p:cNvPr id="13" name="Chart Placeholder 12"/>
          <p:cNvSpPr>
            <a:spLocks noGrp="1"/>
          </p:cNvSpPr>
          <p:nvPr>
            <p:ph type="chart" sz="quarter" idx="13"/>
          </p:nvPr>
        </p:nvSpPr>
        <p:spPr>
          <a:xfrm>
            <a:off x="4342006" y="1570275"/>
            <a:ext cx="4173343" cy="4397375"/>
          </a:xfrm>
        </p:spPr>
        <p:txBody>
          <a:bodyPr/>
          <a:lstStyle/>
          <a:p>
            <a:endParaRPr lang="en-US"/>
          </a:p>
        </p:txBody>
      </p:sp>
      <p:sp>
        <p:nvSpPr>
          <p:cNvPr id="8" name="Text Placeholder 4"/>
          <p:cNvSpPr>
            <a:spLocks noGrp="1"/>
          </p:cNvSpPr>
          <p:nvPr>
            <p:ph type="body" sz="quarter" idx="14" hasCustomPrompt="1"/>
          </p:nvPr>
        </p:nvSpPr>
        <p:spPr>
          <a:xfrm>
            <a:off x="4342006" y="5876734"/>
            <a:ext cx="4173344" cy="414338"/>
          </a:xfrm>
        </p:spPr>
        <p:txBody>
          <a:bodyPr anchor="b">
            <a:normAutofit/>
          </a:bodyPr>
          <a:lstStyle>
            <a:lvl1pPr>
              <a:defRPr lang="en-US" sz="900" b="0" i="1" kern="1200" cap="none" spc="0" baseline="0" dirty="0" smtClean="0">
                <a:solidFill>
                  <a:schemeClr val="tx1"/>
                </a:solidFill>
                <a:latin typeface="Arial Narrow" panose="020B0606020202030204" pitchFamily="34" charset="0"/>
                <a:ea typeface="+mn-ea"/>
                <a:cs typeface="+mn-cs"/>
              </a:defRPr>
            </a:lvl1pPr>
          </a:lstStyle>
          <a:p>
            <a:pPr lvl="0"/>
            <a:r>
              <a:rPr lang="en-US" dirty="0" smtClean="0"/>
              <a:t>Level 5 is a footnote or a place for source information.</a:t>
            </a:r>
          </a:p>
        </p:txBody>
      </p:sp>
      <p:sp>
        <p:nvSpPr>
          <p:cNvPr id="6" name="Text Placeholder 5"/>
          <p:cNvSpPr>
            <a:spLocks noGrp="1"/>
          </p:cNvSpPr>
          <p:nvPr>
            <p:ph type="body" sz="quarter" idx="16" hasCustomPrompt="1"/>
          </p:nvPr>
        </p:nvSpPr>
        <p:spPr>
          <a:xfrm>
            <a:off x="661988" y="1570275"/>
            <a:ext cx="2373312" cy="4293099"/>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defRPr>
            </a:lvl1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smtClean="0"/>
              <a:t>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smtClean="0"/>
          </a:p>
        </p:txBody>
      </p:sp>
      <p:sp>
        <p:nvSpPr>
          <p:cNvPr id="10" name="Title Placeholder 3"/>
          <p:cNvSpPr>
            <a:spLocks noGrp="1"/>
          </p:cNvSpPr>
          <p:nvPr>
            <p:ph type="title"/>
          </p:nvPr>
        </p:nvSpPr>
        <p:spPr>
          <a:xfrm>
            <a:off x="662608" y="365125"/>
            <a:ext cx="7852742" cy="755923"/>
          </a:xfrm>
          <a:prstGeom prst="rect">
            <a:avLst/>
          </a:prstGeom>
        </p:spPr>
        <p:txBody>
          <a:bodyPr vert="horz" lIns="0" tIns="0" rIns="0" bIns="0" rtlCol="0" anchor="b">
            <a:normAutofit/>
          </a:bodyPr>
          <a:lstStyle/>
          <a:p>
            <a:r>
              <a:rPr lang="en-US" dirty="0" smtClean="0"/>
              <a:t>This is an optional smaller point size for when you need longer headlines. Please limit to 2 lines.</a:t>
            </a:r>
            <a:endParaRPr lang="en-US" dirty="0"/>
          </a:p>
        </p:txBody>
      </p:sp>
      <p:sp>
        <p:nvSpPr>
          <p:cNvPr id="9"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Tree>
    <p:extLst>
      <p:ext uri="{BB962C8B-B14F-4D97-AF65-F5344CB8AC3E}">
        <p14:creationId xmlns:p14="http://schemas.microsoft.com/office/powerpoint/2010/main" val="856591061"/>
      </p:ext>
    </p:extLst>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_Clos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62608" y="173773"/>
            <a:ext cx="7852741" cy="981308"/>
          </a:xfrm>
          <a:prstGeom prst="rect">
            <a:avLst/>
          </a:prstGeom>
        </p:spPr>
        <p:txBody>
          <a:bodyPr/>
          <a:lstStyle>
            <a:lvl1pPr>
              <a:defRPr cap="none" spc="0" baseline="0"/>
            </a:lvl1pPr>
          </a:lstStyle>
          <a:p>
            <a:r>
              <a:rPr lang="en-US" dirty="0" smtClean="0"/>
              <a:t>Thank you</a:t>
            </a:r>
            <a:endParaRPr lang="en-US" dirty="0"/>
          </a:p>
        </p:txBody>
      </p:sp>
      <p:sp>
        <p:nvSpPr>
          <p:cNvPr id="6" name="Text Placeholder 5"/>
          <p:cNvSpPr>
            <a:spLocks noGrp="1"/>
          </p:cNvSpPr>
          <p:nvPr>
            <p:ph type="body" sz="quarter" idx="12" hasCustomPrompt="1"/>
          </p:nvPr>
        </p:nvSpPr>
        <p:spPr>
          <a:xfrm>
            <a:off x="662608" y="1549400"/>
            <a:ext cx="7852741" cy="803275"/>
          </a:xfrm>
        </p:spPr>
        <p:txBody>
          <a:bodyPr/>
          <a:lstStyle>
            <a:lvl1pPr>
              <a:defRPr b="0" cap="none" spc="0" baseline="0">
                <a:solidFill>
                  <a:schemeClr val="tx1"/>
                </a:solidFill>
              </a:defRPr>
            </a:lvl1pPr>
          </a:lstStyle>
          <a:p>
            <a:pPr lvl="0"/>
            <a:r>
              <a:rPr lang="en-US" dirty="0" smtClean="0"/>
              <a:t>For more information about XXX, contact…</a:t>
            </a:r>
            <a:endParaRPr lang="en-US" dirty="0"/>
          </a:p>
        </p:txBody>
      </p:sp>
      <p:sp>
        <p:nvSpPr>
          <p:cNvPr id="19" name="Picture Placeholder 18"/>
          <p:cNvSpPr>
            <a:spLocks noGrp="1"/>
          </p:cNvSpPr>
          <p:nvPr>
            <p:ph type="pic" sz="quarter" idx="13"/>
          </p:nvPr>
        </p:nvSpPr>
        <p:spPr>
          <a:xfrm>
            <a:off x="662608" y="2487427"/>
            <a:ext cx="1737360" cy="1737360"/>
          </a:xfrm>
        </p:spPr>
        <p:txBody>
          <a:bodyPr/>
          <a:lstStyle/>
          <a:p>
            <a:endParaRPr lang="en-US" dirty="0"/>
          </a:p>
        </p:txBody>
      </p:sp>
      <p:sp>
        <p:nvSpPr>
          <p:cNvPr id="20" name="Text Placeholder 5"/>
          <p:cNvSpPr>
            <a:spLocks noGrp="1"/>
          </p:cNvSpPr>
          <p:nvPr>
            <p:ph type="body" sz="quarter" idx="14" hasCustomPrompt="1"/>
          </p:nvPr>
        </p:nvSpPr>
        <p:spPr>
          <a:xfrm>
            <a:off x="662608" y="4389690"/>
            <a:ext cx="1737360" cy="1429719"/>
          </a:xfrm>
        </p:spPr>
        <p:txBody>
          <a:bodyPr lIns="45720" tIns="45720" rIns="45720" bIns="45720">
            <a:noAutofit/>
          </a:bodyPr>
          <a:lstStyle>
            <a:lvl1pPr>
              <a:spcAft>
                <a:spcPts val="400"/>
              </a:spcAft>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smtClean="0"/>
              <a:t>FIRST LASTNAME</a:t>
            </a:r>
          </a:p>
          <a:p>
            <a:pPr lvl="1"/>
            <a:r>
              <a:rPr lang="en-US" dirty="0" smtClean="0"/>
              <a:t>Title Second Level</a:t>
            </a:r>
          </a:p>
          <a:p>
            <a:pPr lvl="1"/>
            <a:r>
              <a:rPr lang="en-US" dirty="0" smtClean="0"/>
              <a:t>Title Second Level</a:t>
            </a:r>
          </a:p>
          <a:p>
            <a:pPr lvl="1"/>
            <a:r>
              <a:rPr lang="en-US" dirty="0" smtClean="0"/>
              <a:t>Email Second Level</a:t>
            </a:r>
          </a:p>
          <a:p>
            <a:pPr lvl="1"/>
            <a:r>
              <a:rPr lang="en-US" dirty="0" smtClean="0"/>
              <a:t>Phone Second Level</a:t>
            </a:r>
          </a:p>
          <a:p>
            <a:pPr lvl="1"/>
            <a:endParaRPr lang="en-US" dirty="0"/>
          </a:p>
        </p:txBody>
      </p:sp>
      <p:sp>
        <p:nvSpPr>
          <p:cNvPr id="30" name="Picture Placeholder 18"/>
          <p:cNvSpPr>
            <a:spLocks noGrp="1"/>
          </p:cNvSpPr>
          <p:nvPr>
            <p:ph type="pic" sz="quarter" idx="15"/>
          </p:nvPr>
        </p:nvSpPr>
        <p:spPr>
          <a:xfrm>
            <a:off x="2687170" y="2487427"/>
            <a:ext cx="1737360" cy="1737360"/>
          </a:xfrm>
        </p:spPr>
        <p:txBody>
          <a:bodyPr/>
          <a:lstStyle/>
          <a:p>
            <a:endParaRPr lang="en-US" dirty="0"/>
          </a:p>
        </p:txBody>
      </p:sp>
      <p:sp>
        <p:nvSpPr>
          <p:cNvPr id="32" name="Picture Placeholder 18"/>
          <p:cNvSpPr>
            <a:spLocks noGrp="1"/>
          </p:cNvSpPr>
          <p:nvPr>
            <p:ph type="pic" sz="quarter" idx="17"/>
          </p:nvPr>
        </p:nvSpPr>
        <p:spPr>
          <a:xfrm>
            <a:off x="4711732" y="2487427"/>
            <a:ext cx="1737360" cy="1737360"/>
          </a:xfrm>
        </p:spPr>
        <p:txBody>
          <a:bodyPr/>
          <a:lstStyle/>
          <a:p>
            <a:endParaRPr lang="en-US" dirty="0"/>
          </a:p>
        </p:txBody>
      </p:sp>
      <p:sp>
        <p:nvSpPr>
          <p:cNvPr id="34" name="Picture Placeholder 18"/>
          <p:cNvSpPr>
            <a:spLocks noGrp="1"/>
          </p:cNvSpPr>
          <p:nvPr>
            <p:ph type="pic" sz="quarter" idx="19"/>
          </p:nvPr>
        </p:nvSpPr>
        <p:spPr>
          <a:xfrm>
            <a:off x="6736294" y="2487427"/>
            <a:ext cx="1737360" cy="1737360"/>
          </a:xfrm>
        </p:spPr>
        <p:txBody>
          <a:bodyPr/>
          <a:lstStyle/>
          <a:p>
            <a:endParaRPr lang="en-US" dirty="0"/>
          </a:p>
        </p:txBody>
      </p:sp>
      <p:sp>
        <p:nvSpPr>
          <p:cNvPr id="37" name="Text Placeholder 5"/>
          <p:cNvSpPr>
            <a:spLocks noGrp="1"/>
          </p:cNvSpPr>
          <p:nvPr>
            <p:ph type="body" sz="quarter" idx="21" hasCustomPrompt="1"/>
          </p:nvPr>
        </p:nvSpPr>
        <p:spPr>
          <a:xfrm>
            <a:off x="662608" y="6162729"/>
            <a:ext cx="7852741" cy="345297"/>
          </a:xfrm>
        </p:spPr>
        <p:txBody>
          <a:bodyPr>
            <a:noAutofit/>
          </a:bodyPr>
          <a:lstStyle>
            <a:lvl1pPr>
              <a:defRPr sz="1400" b="1" cap="none" spc="100" baseline="0">
                <a:solidFill>
                  <a:schemeClr val="accent1"/>
                </a:solidFill>
              </a:defRPr>
            </a:lvl1pPr>
          </a:lstStyle>
          <a:p>
            <a:r>
              <a:rPr lang="en-US" dirty="0" smtClean="0"/>
              <a:t>BOOZALLEN.COM/CAPABILITY</a:t>
            </a:r>
          </a:p>
        </p:txBody>
      </p:sp>
      <p:sp>
        <p:nvSpPr>
          <p:cNvPr id="16" name="Text Placeholder 5"/>
          <p:cNvSpPr>
            <a:spLocks noGrp="1"/>
          </p:cNvSpPr>
          <p:nvPr>
            <p:ph type="body" sz="quarter" idx="22" hasCustomPrompt="1"/>
          </p:nvPr>
        </p:nvSpPr>
        <p:spPr>
          <a:xfrm>
            <a:off x="2687170" y="4389690"/>
            <a:ext cx="1737360" cy="1429719"/>
          </a:xfrm>
        </p:spPr>
        <p:txBody>
          <a:bodyPr lIns="45720" tIns="45720" rIns="45720" bIns="45720">
            <a:noAutofit/>
          </a:bodyPr>
          <a:lstStyle>
            <a:lvl1pPr>
              <a:spcAft>
                <a:spcPts val="400"/>
              </a:spcAft>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smtClean="0"/>
              <a:t>FIRST LASTNAME</a:t>
            </a:r>
          </a:p>
          <a:p>
            <a:pPr lvl="1"/>
            <a:r>
              <a:rPr lang="en-US" dirty="0" smtClean="0"/>
              <a:t>Title Second Level</a:t>
            </a:r>
          </a:p>
          <a:p>
            <a:pPr lvl="1"/>
            <a:r>
              <a:rPr lang="en-US" dirty="0" smtClean="0"/>
              <a:t>Title Second Level</a:t>
            </a:r>
          </a:p>
          <a:p>
            <a:pPr lvl="1"/>
            <a:r>
              <a:rPr lang="en-US" dirty="0" smtClean="0"/>
              <a:t>Email Second Level</a:t>
            </a:r>
          </a:p>
          <a:p>
            <a:pPr lvl="1"/>
            <a:r>
              <a:rPr lang="en-US" dirty="0" smtClean="0"/>
              <a:t>Phone Second Level</a:t>
            </a:r>
          </a:p>
          <a:p>
            <a:pPr lvl="1"/>
            <a:endParaRPr lang="en-US" dirty="0"/>
          </a:p>
        </p:txBody>
      </p:sp>
      <p:sp>
        <p:nvSpPr>
          <p:cNvPr id="17" name="Text Placeholder 5"/>
          <p:cNvSpPr>
            <a:spLocks noGrp="1"/>
          </p:cNvSpPr>
          <p:nvPr>
            <p:ph type="body" sz="quarter" idx="23" hasCustomPrompt="1"/>
          </p:nvPr>
        </p:nvSpPr>
        <p:spPr>
          <a:xfrm>
            <a:off x="4711732" y="4389690"/>
            <a:ext cx="1737360" cy="1429719"/>
          </a:xfrm>
        </p:spPr>
        <p:txBody>
          <a:bodyPr lIns="45720" tIns="45720" rIns="45720" bIns="45720">
            <a:noAutofit/>
          </a:bodyPr>
          <a:lstStyle>
            <a:lvl1pPr>
              <a:spcAft>
                <a:spcPts val="400"/>
              </a:spcAft>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smtClean="0"/>
              <a:t>FIRST LASTNAME</a:t>
            </a:r>
          </a:p>
          <a:p>
            <a:pPr lvl="1"/>
            <a:r>
              <a:rPr lang="en-US" dirty="0" smtClean="0"/>
              <a:t>Title Second Level</a:t>
            </a:r>
          </a:p>
          <a:p>
            <a:pPr lvl="1"/>
            <a:r>
              <a:rPr lang="en-US" dirty="0" smtClean="0"/>
              <a:t>Title Second Level</a:t>
            </a:r>
          </a:p>
          <a:p>
            <a:pPr lvl="1"/>
            <a:r>
              <a:rPr lang="en-US" dirty="0" smtClean="0"/>
              <a:t>Email Second Level</a:t>
            </a:r>
          </a:p>
          <a:p>
            <a:pPr lvl="1"/>
            <a:r>
              <a:rPr lang="en-US" dirty="0" smtClean="0"/>
              <a:t>Phone Second Level</a:t>
            </a:r>
          </a:p>
          <a:p>
            <a:pPr lvl="1"/>
            <a:endParaRPr lang="en-US" dirty="0"/>
          </a:p>
        </p:txBody>
      </p:sp>
      <p:sp>
        <p:nvSpPr>
          <p:cNvPr id="18" name="Text Placeholder 5"/>
          <p:cNvSpPr>
            <a:spLocks noGrp="1"/>
          </p:cNvSpPr>
          <p:nvPr>
            <p:ph type="body" sz="quarter" idx="24" hasCustomPrompt="1"/>
          </p:nvPr>
        </p:nvSpPr>
        <p:spPr>
          <a:xfrm>
            <a:off x="6736294" y="4389690"/>
            <a:ext cx="1737360" cy="1429719"/>
          </a:xfrm>
        </p:spPr>
        <p:txBody>
          <a:bodyPr lIns="45720" tIns="45720" rIns="45720" bIns="45720">
            <a:noAutofit/>
          </a:bodyPr>
          <a:lstStyle>
            <a:lvl1pPr>
              <a:spcAft>
                <a:spcPts val="400"/>
              </a:spcAft>
              <a:defRPr sz="1000" b="1" cap="none" baseline="0">
                <a:solidFill>
                  <a:schemeClr val="tx2"/>
                </a:solidFill>
              </a:defRPr>
            </a:lvl1pPr>
            <a:lvl2pPr marL="11113" marR="0" indent="0" algn="l" defTabSz="914400" rtl="0" eaLnBrk="1" fontAlgn="auto" latinLnBrk="0" hangingPunct="1">
              <a:lnSpc>
                <a:spcPct val="100000"/>
              </a:lnSpc>
              <a:spcBef>
                <a:spcPts val="300"/>
              </a:spcBef>
              <a:spcAft>
                <a:spcPts val="0"/>
              </a:spcAft>
              <a:buClrTx/>
              <a:buSzTx/>
              <a:buFont typeface="Arial" panose="020B0604020202020204" pitchFamily="34" charset="0"/>
              <a:buNone/>
              <a:tabLst/>
              <a:defRPr sz="900" baseline="0"/>
            </a:lvl2pPr>
          </a:lstStyle>
          <a:p>
            <a:pPr lvl="0"/>
            <a:r>
              <a:rPr lang="en-US" dirty="0" smtClean="0"/>
              <a:t>FIRST LASTNAME</a:t>
            </a:r>
          </a:p>
          <a:p>
            <a:pPr lvl="1"/>
            <a:r>
              <a:rPr lang="en-US" dirty="0" smtClean="0"/>
              <a:t>Title Second Level</a:t>
            </a:r>
          </a:p>
          <a:p>
            <a:pPr lvl="1"/>
            <a:r>
              <a:rPr lang="en-US" dirty="0" smtClean="0"/>
              <a:t>Title Second Level</a:t>
            </a:r>
          </a:p>
          <a:p>
            <a:pPr lvl="1"/>
            <a:r>
              <a:rPr lang="en-US" dirty="0" smtClean="0"/>
              <a:t>Email Second Level</a:t>
            </a:r>
          </a:p>
          <a:p>
            <a:pPr lvl="1"/>
            <a:r>
              <a:rPr lang="en-US" dirty="0" smtClean="0"/>
              <a:t>Phone Second Level</a:t>
            </a:r>
          </a:p>
          <a:p>
            <a:pPr lvl="1"/>
            <a:endParaRPr lang="en-US" dirty="0"/>
          </a:p>
        </p:txBody>
      </p:sp>
      <p:sp>
        <p:nvSpPr>
          <p:cNvPr id="21" name="Slide Number Placeholder 15"/>
          <p:cNvSpPr>
            <a:spLocks noGrp="1"/>
          </p:cNvSpPr>
          <p:nvPr>
            <p:ph type="sldNum" sz="quarter" idx="4"/>
          </p:nvPr>
        </p:nvSpPr>
        <p:spPr>
          <a:xfrm>
            <a:off x="6457950" y="6541356"/>
            <a:ext cx="2057400" cy="316644"/>
          </a:xfrm>
          <a:prstGeom prst="rect">
            <a:avLst/>
          </a:prstGeom>
        </p:spPr>
        <p:txBody>
          <a:bodyPr vert="horz" lIns="91440" tIns="45720" rIns="91440" bIns="45720" rtlCol="0" anchor="ctr"/>
          <a:lstStyle>
            <a:lvl1pPr algn="r">
              <a:defRPr sz="1000">
                <a:solidFill>
                  <a:sysClr val="windowText" lastClr="000000"/>
                </a:solidFill>
                <a:latin typeface="Times New Roman" panose="02020603050405020304" pitchFamily="18" charset="0"/>
                <a:cs typeface="Times New Roman" panose="02020603050405020304" pitchFamily="18" charset="0"/>
              </a:defRPr>
            </a:lvl1pPr>
          </a:lstStyle>
          <a:p>
            <a:fld id="{EACE6E22-E655-5947-A8B4-6F095FBA2C12}" type="slidenum">
              <a:rPr lang="en-US" smtClean="0"/>
              <a:pPr/>
              <a:t>‹#›</a:t>
            </a:fld>
            <a:endParaRPr lang="en-US" dirty="0"/>
          </a:p>
        </p:txBody>
      </p:sp>
      <p:sp>
        <p:nvSpPr>
          <p:cNvPr id="22" name="Footer Placeholder 13"/>
          <p:cNvSpPr>
            <a:spLocks noGrp="1"/>
          </p:cNvSpPr>
          <p:nvPr>
            <p:ph type="ftr" sz="quarter" idx="3"/>
          </p:nvPr>
        </p:nvSpPr>
        <p:spPr>
          <a:xfrm>
            <a:off x="662608" y="6529241"/>
            <a:ext cx="5111175" cy="328758"/>
          </a:xfrm>
          <a:prstGeom prst="rect">
            <a:avLst/>
          </a:prstGeom>
          <a:noFill/>
        </p:spPr>
        <p:txBody>
          <a:bodyPr vert="horz" lIns="0" tIns="0" rIns="0" bIns="0" rtlCol="0" anchor="ctr"/>
          <a:lstStyle>
            <a:lvl1pPr marL="11113" indent="0" algn="l">
              <a:tabLst/>
              <a:defRPr sz="700" i="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defRPr>
            </a:lvl1pPr>
          </a:lstStyle>
          <a:p>
            <a:r>
              <a:rPr lang="en-US" dirty="0" smtClean="0"/>
              <a:t>Use or disclosure of data contained on this </a:t>
            </a:r>
            <a:r>
              <a:rPr lang="en-US" dirty="0" smtClean="0">
                <a:latin typeface="Arial Narrow" panose="020B0606020202030204" pitchFamily="34" charset="0"/>
              </a:rPr>
              <a:t>sheet</a:t>
            </a:r>
            <a:r>
              <a:rPr lang="en-US" dirty="0" smtClean="0"/>
              <a:t> is subject to the restriction on the title page of the proposal.</a:t>
            </a:r>
            <a:endParaRPr lang="en-US" dirty="0"/>
          </a:p>
        </p:txBody>
      </p:sp>
    </p:spTree>
    <p:extLst>
      <p:ext uri="{BB962C8B-B14F-4D97-AF65-F5344CB8AC3E}">
        <p14:creationId xmlns:p14="http://schemas.microsoft.com/office/powerpoint/2010/main" val="292967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Section Intro Slide">
    <p:spTree>
      <p:nvGrpSpPr>
        <p:cNvPr id="1" name=""/>
        <p:cNvGrpSpPr/>
        <p:nvPr/>
      </p:nvGrpSpPr>
      <p:grpSpPr>
        <a:xfrm>
          <a:off x="0" y="0"/>
          <a:ext cx="0" cy="0"/>
          <a:chOff x="0" y="0"/>
          <a:chExt cx="0" cy="0"/>
        </a:xfrm>
      </p:grpSpPr>
      <p:sp>
        <p:nvSpPr>
          <p:cNvPr id="9" name="Rectangle 8"/>
          <p:cNvSpPr/>
          <p:nvPr userDrawn="1"/>
        </p:nvSpPr>
        <p:spPr>
          <a:xfrm>
            <a:off x="274320" y="0"/>
            <a:ext cx="2943921" cy="6857999"/>
          </a:xfrm>
          <a:prstGeom prst="rect">
            <a:avLst/>
          </a:prstGeom>
          <a:pattFill prst="pct5">
            <a:fgClr>
              <a:srgbClr val="97D6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hasCustomPrompt="1"/>
          </p:nvPr>
        </p:nvSpPr>
        <p:spPr>
          <a:xfrm>
            <a:off x="3704734" y="1550020"/>
            <a:ext cx="4810616" cy="4626943"/>
          </a:xfrm>
        </p:spPr>
        <p:txBody>
          <a:bodyPr>
            <a:noAutofit/>
          </a:bodyPr>
          <a:lstStyle>
            <a:lvl1pPr>
              <a:defRPr>
                <a:solidFill>
                  <a:schemeClr val="accent1"/>
                </a:solidFill>
              </a:defRPr>
            </a:lvl1pPr>
          </a:lstStyle>
          <a:p>
            <a:r>
              <a:rPr lang="en-US" b="1" dirty="0">
                <a:solidFill>
                  <a:srgbClr val="0F5257"/>
                </a:solidFill>
              </a:rPr>
              <a:t>Level 1 should be a one-line subhead</a:t>
            </a:r>
          </a:p>
          <a:p>
            <a:pPr lvl="1"/>
            <a:r>
              <a:rPr lang="en-US" dirty="0"/>
              <a:t>Level 2 is a short optional description paragraph. It should be roughly 2-3 lines of text. Level 2 is a short optional description paragraph. It should be roughly 2-3 lines of text. </a:t>
            </a:r>
          </a:p>
          <a:p>
            <a:pPr lvl="2"/>
            <a:r>
              <a:rPr lang="en-US" dirty="0"/>
              <a:t>Level 3 is a series of bullets. They can be several lines long depending on your needs. Level 3 is a series of bullets. They can be several lines long depending on your needs. </a:t>
            </a:r>
            <a:endParaRPr lang="en-US" dirty="0" smtClean="0"/>
          </a:p>
          <a:p>
            <a:pPr lvl="3"/>
            <a:r>
              <a:rPr lang="en-US" dirty="0"/>
              <a:t>Level 4 is a nested </a:t>
            </a:r>
            <a:r>
              <a:rPr lang="en-US" dirty="0" smtClean="0"/>
              <a:t>bullet</a:t>
            </a:r>
            <a:endParaRPr lang="en-US" dirty="0"/>
          </a:p>
        </p:txBody>
      </p:sp>
      <p:sp>
        <p:nvSpPr>
          <p:cNvPr id="2" name="Title 1"/>
          <p:cNvSpPr>
            <a:spLocks noGrp="1"/>
          </p:cNvSpPr>
          <p:nvPr>
            <p:ph type="title"/>
          </p:nvPr>
        </p:nvSpPr>
        <p:spPr>
          <a:xfrm>
            <a:off x="628650" y="1550019"/>
            <a:ext cx="2456194" cy="1685549"/>
          </a:xfrm>
        </p:spPr>
        <p:txBody>
          <a:bodyPr anchor="t">
            <a:noAutofit/>
          </a:bodyPr>
          <a:lstStyle>
            <a:lvl1pPr>
              <a:lnSpc>
                <a:spcPct val="100000"/>
              </a:lnSpc>
              <a:defRPr sz="2500" baseline="0">
                <a:solidFill>
                  <a:schemeClr val="accent1"/>
                </a:solidFill>
              </a:defRPr>
            </a:lvl1pPr>
          </a:lstStyle>
          <a:p>
            <a:r>
              <a:rPr lang="en-US" smtClean="0"/>
              <a:t>Click to edit Master title style</a:t>
            </a:r>
            <a:endParaRPr lang="en-US" dirty="0"/>
          </a:p>
        </p:txBody>
      </p:sp>
      <p:sp>
        <p:nvSpPr>
          <p:cNvPr id="5" name="Rectangle 4"/>
          <p:cNvSpPr/>
          <p:nvPr userDrawn="1"/>
        </p:nvSpPr>
        <p:spPr bwMode="auto">
          <a:xfrm>
            <a:off x="0" y="0"/>
            <a:ext cx="274320" cy="6857999"/>
          </a:xfrm>
          <a:prstGeom prst="rect">
            <a:avLst/>
          </a:prstGeom>
          <a:solidFill>
            <a:schemeClr val="accent3"/>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smtClean="0">
                <a:solidFill>
                  <a:schemeClr val="accent2"/>
                </a:solidFill>
              </a:rPr>
              <a:t> </a:t>
            </a:r>
            <a:endParaRPr lang="en-US" sz="1200" dirty="0" smtClean="0">
              <a:solidFill>
                <a:schemeClr val="accent2"/>
              </a:solidFill>
            </a:endParaRPr>
          </a:p>
        </p:txBody>
      </p:sp>
      <p:sp>
        <p:nvSpPr>
          <p:cNvPr id="6" name="Slide Number Placeholder 15"/>
          <p:cNvSpPr>
            <a:spLocks noGrp="1"/>
          </p:cNvSpPr>
          <p:nvPr>
            <p:ph type="sldNum" sz="quarter" idx="4"/>
          </p:nvPr>
        </p:nvSpPr>
        <p:spPr>
          <a:xfrm>
            <a:off x="6457950" y="6532688"/>
            <a:ext cx="2057400" cy="325312"/>
          </a:xfrm>
          <a:prstGeom prst="rect">
            <a:avLst/>
          </a:prstGeom>
        </p:spPr>
        <p:txBody>
          <a:bodyPr vert="horz" lIns="91440" tIns="45720" rIns="91440" bIns="45720" rtlCol="0" anchor="ctr"/>
          <a:lstStyle>
            <a:lvl1pPr algn="r">
              <a:defRPr sz="900">
                <a:solidFill>
                  <a:sysClr val="windowText" lastClr="000000"/>
                </a:solidFill>
              </a:defRPr>
            </a:lvl1pPr>
          </a:lstStyle>
          <a:p>
            <a:fld id="{EACE6E22-E655-5947-A8B4-6F095FBA2C12}" type="slidenum">
              <a:rPr lang="en-US" smtClean="0"/>
              <a:pPr/>
              <a:t>‹#›</a:t>
            </a:fld>
            <a:endParaRPr lang="en-US" dirty="0"/>
          </a:p>
        </p:txBody>
      </p:sp>
      <p:sp>
        <p:nvSpPr>
          <p:cNvPr id="7" name="Footer Placeholder 13"/>
          <p:cNvSpPr>
            <a:spLocks noGrp="1"/>
          </p:cNvSpPr>
          <p:nvPr>
            <p:ph type="ftr" sz="quarter" idx="3"/>
          </p:nvPr>
        </p:nvSpPr>
        <p:spPr>
          <a:xfrm>
            <a:off x="3704735" y="6536484"/>
            <a:ext cx="2578500" cy="325312"/>
          </a:xfrm>
          <a:prstGeom prst="rect">
            <a:avLst/>
          </a:prstGeom>
          <a:noFill/>
        </p:spPr>
        <p:txBody>
          <a:bodyPr vert="horz" lIns="0" tIns="0" rIns="0" bIns="0" rtlCol="0" anchor="ctr"/>
          <a:lstStyle>
            <a:lvl1pPr marL="11113" indent="0" algn="l">
              <a:tabLst/>
              <a:defRPr sz="700" i="1">
                <a:solidFill>
                  <a:schemeClr val="tx1"/>
                </a:solidFill>
                <a:latin typeface="Arial Narrow" panose="020B0606020202030204" pitchFamily="34" charset="0"/>
                <a:ea typeface="Arial Narrow" panose="020B0606020202030204" pitchFamily="34" charset="0"/>
                <a:cs typeface="Times New Roman" panose="02020603050405020304" pitchFamily="18" charset="0"/>
              </a:defRPr>
            </a:lvl1pPr>
          </a:lstStyle>
          <a:p>
            <a:r>
              <a:rPr lang="en-US" dirty="0" smtClean="0"/>
              <a:t>Use or disclosure of data contained on this sheet is subject to the restriction on the title page of the proposal.</a:t>
            </a:r>
            <a:endParaRPr lang="en-US" dirty="0"/>
          </a:p>
        </p:txBody>
      </p:sp>
      <p:cxnSp>
        <p:nvCxnSpPr>
          <p:cNvPr id="8" name="Straight Connector 7"/>
          <p:cNvCxnSpPr/>
          <p:nvPr userDrawn="1"/>
        </p:nvCxnSpPr>
        <p:spPr>
          <a:xfrm flipV="1">
            <a:off x="3704734" y="6515829"/>
            <a:ext cx="4810616" cy="16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6227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1_Agenda Slide">
    <p:spTree>
      <p:nvGrpSpPr>
        <p:cNvPr id="1" name=""/>
        <p:cNvGrpSpPr/>
        <p:nvPr/>
      </p:nvGrpSpPr>
      <p:grpSpPr>
        <a:xfrm>
          <a:off x="0" y="0"/>
          <a:ext cx="0" cy="0"/>
          <a:chOff x="0" y="0"/>
          <a:chExt cx="0" cy="0"/>
        </a:xfrm>
      </p:grpSpPr>
      <p:sp>
        <p:nvSpPr>
          <p:cNvPr id="9" name="Rectangle 8"/>
          <p:cNvSpPr/>
          <p:nvPr userDrawn="1"/>
        </p:nvSpPr>
        <p:spPr>
          <a:xfrm>
            <a:off x="274320" y="-1"/>
            <a:ext cx="2943921" cy="6857999"/>
          </a:xfrm>
          <a:prstGeom prst="rect">
            <a:avLst/>
          </a:prstGeom>
          <a:pattFill prst="pct5">
            <a:fgClr>
              <a:srgbClr val="97D6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hasCustomPrompt="1"/>
          </p:nvPr>
        </p:nvSpPr>
        <p:spPr>
          <a:xfrm>
            <a:off x="628650" y="1550019"/>
            <a:ext cx="2456194" cy="1685549"/>
          </a:xfrm>
        </p:spPr>
        <p:txBody>
          <a:bodyPr anchor="t">
            <a:noAutofit/>
          </a:bodyPr>
          <a:lstStyle>
            <a:lvl1pPr>
              <a:lnSpc>
                <a:spcPct val="100000"/>
              </a:lnSpc>
              <a:defRPr sz="2500" baseline="0">
                <a:solidFill>
                  <a:schemeClr val="accent1"/>
                </a:solidFill>
              </a:defRPr>
            </a:lvl1pPr>
          </a:lstStyle>
          <a:p>
            <a:r>
              <a:rPr lang="en-US" dirty="0" smtClean="0"/>
              <a:t>Agenda</a:t>
            </a:r>
            <a:endParaRPr lang="en-US" dirty="0"/>
          </a:p>
        </p:txBody>
      </p:sp>
      <p:sp>
        <p:nvSpPr>
          <p:cNvPr id="5" name="Rectangle 4"/>
          <p:cNvSpPr/>
          <p:nvPr userDrawn="1"/>
        </p:nvSpPr>
        <p:spPr bwMode="auto">
          <a:xfrm>
            <a:off x="0" y="0"/>
            <a:ext cx="274320" cy="6857999"/>
          </a:xfrm>
          <a:prstGeom prst="rect">
            <a:avLst/>
          </a:prstGeom>
          <a:solidFill>
            <a:schemeClr val="accent3"/>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smtClean="0">
                <a:solidFill>
                  <a:schemeClr val="accent2"/>
                </a:solidFill>
              </a:rPr>
              <a:t> </a:t>
            </a:r>
            <a:endParaRPr lang="en-US" sz="1200" dirty="0" smtClean="0">
              <a:solidFill>
                <a:schemeClr val="accent2"/>
              </a:solidFill>
            </a:endParaRPr>
          </a:p>
        </p:txBody>
      </p:sp>
      <p:sp>
        <p:nvSpPr>
          <p:cNvPr id="12" name="Text Placeholder 11"/>
          <p:cNvSpPr>
            <a:spLocks noGrp="1"/>
          </p:cNvSpPr>
          <p:nvPr>
            <p:ph type="body" sz="quarter" idx="11" hasCustomPrompt="1"/>
          </p:nvPr>
        </p:nvSpPr>
        <p:spPr>
          <a:xfrm>
            <a:off x="3704734" y="1569069"/>
            <a:ext cx="4810616" cy="4626944"/>
          </a:xfrm>
        </p:spPr>
        <p:txBody>
          <a:bodyPr/>
          <a:lstStyle>
            <a:lvl1pPr>
              <a:spcBef>
                <a:spcPts val="1800"/>
              </a:spcBef>
              <a:defRPr b="0" baseline="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smtClean="0"/>
              <a:t>Section 1</a:t>
            </a:r>
          </a:p>
          <a:p>
            <a:pPr lvl="0"/>
            <a:r>
              <a:rPr lang="en-US" dirty="0" smtClean="0"/>
              <a:t>Section 2</a:t>
            </a:r>
          </a:p>
          <a:p>
            <a:pPr lvl="0"/>
            <a:r>
              <a:rPr lang="en-US" dirty="0" smtClean="0"/>
              <a:t>Section 3</a:t>
            </a:r>
          </a:p>
          <a:p>
            <a:pPr lvl="0"/>
            <a:r>
              <a:rPr lang="en-US" dirty="0" smtClean="0"/>
              <a:t>Section 4</a:t>
            </a:r>
          </a:p>
          <a:p>
            <a:pPr lvl="0"/>
            <a:r>
              <a:rPr lang="en-US" dirty="0" smtClean="0"/>
              <a:t>Section 5</a:t>
            </a:r>
          </a:p>
          <a:p>
            <a:pPr lvl="0"/>
            <a:r>
              <a:rPr lang="en-US" dirty="0" smtClean="0"/>
              <a:t>Section 6</a:t>
            </a:r>
          </a:p>
        </p:txBody>
      </p:sp>
      <p:sp>
        <p:nvSpPr>
          <p:cNvPr id="10" name="Slide Number Placeholder 15"/>
          <p:cNvSpPr>
            <a:spLocks noGrp="1"/>
          </p:cNvSpPr>
          <p:nvPr>
            <p:ph type="sldNum" sz="quarter" idx="4"/>
          </p:nvPr>
        </p:nvSpPr>
        <p:spPr>
          <a:xfrm>
            <a:off x="6457950" y="6532688"/>
            <a:ext cx="2057400" cy="325312"/>
          </a:xfrm>
          <a:prstGeom prst="rect">
            <a:avLst/>
          </a:prstGeom>
        </p:spPr>
        <p:txBody>
          <a:bodyPr vert="horz" lIns="91440" tIns="45720" rIns="91440" bIns="45720" rtlCol="0" anchor="ctr"/>
          <a:lstStyle>
            <a:lvl1pPr algn="r">
              <a:defRPr sz="900">
                <a:solidFill>
                  <a:sysClr val="windowText" lastClr="000000"/>
                </a:solidFill>
              </a:defRPr>
            </a:lvl1pPr>
          </a:lstStyle>
          <a:p>
            <a:fld id="{EACE6E22-E655-5947-A8B4-6F095FBA2C12}" type="slidenum">
              <a:rPr lang="en-US" smtClean="0"/>
              <a:pPr/>
              <a:t>‹#›</a:t>
            </a:fld>
            <a:endParaRPr lang="en-US" dirty="0"/>
          </a:p>
        </p:txBody>
      </p:sp>
      <p:sp>
        <p:nvSpPr>
          <p:cNvPr id="11" name="Footer Placeholder 13"/>
          <p:cNvSpPr>
            <a:spLocks noGrp="1"/>
          </p:cNvSpPr>
          <p:nvPr>
            <p:ph type="ftr" sz="quarter" idx="3"/>
          </p:nvPr>
        </p:nvSpPr>
        <p:spPr>
          <a:xfrm>
            <a:off x="3704734" y="6536484"/>
            <a:ext cx="2552375" cy="325312"/>
          </a:xfrm>
          <a:prstGeom prst="rect">
            <a:avLst/>
          </a:prstGeom>
          <a:noFill/>
        </p:spPr>
        <p:txBody>
          <a:bodyPr vert="horz" lIns="0" tIns="0" rIns="0" bIns="0" rtlCol="0" anchor="ctr"/>
          <a:lstStyle>
            <a:lvl1pPr marL="11113" indent="0" algn="l">
              <a:tabLst/>
              <a:defRPr sz="700" i="1">
                <a:solidFill>
                  <a:schemeClr val="tx1"/>
                </a:solidFill>
                <a:latin typeface="Arial Narrow" panose="020B0606020202030204" pitchFamily="34" charset="0"/>
                <a:ea typeface="Arial Narrow" panose="020B0606020202030204" pitchFamily="34" charset="0"/>
                <a:cs typeface="Times New Roman" panose="02020603050405020304" pitchFamily="18" charset="0"/>
              </a:defRPr>
            </a:lvl1pPr>
          </a:lstStyle>
          <a:p>
            <a:r>
              <a:rPr lang="en-US" dirty="0" smtClean="0"/>
              <a:t>Use or disclosure of data contained on this sheet is subject to the restriction on the title page of the proposal.</a:t>
            </a:r>
            <a:endParaRPr lang="en-US" dirty="0"/>
          </a:p>
        </p:txBody>
      </p:sp>
      <p:cxnSp>
        <p:nvCxnSpPr>
          <p:cNvPr id="13" name="Straight Connector 12"/>
          <p:cNvCxnSpPr/>
          <p:nvPr userDrawn="1"/>
        </p:nvCxnSpPr>
        <p:spPr>
          <a:xfrm flipV="1">
            <a:off x="3704734" y="6515829"/>
            <a:ext cx="4810616" cy="16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4383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_Table of Contents">
    <p:spTree>
      <p:nvGrpSpPr>
        <p:cNvPr id="1" name=""/>
        <p:cNvGrpSpPr/>
        <p:nvPr/>
      </p:nvGrpSpPr>
      <p:grpSpPr>
        <a:xfrm>
          <a:off x="0" y="0"/>
          <a:ext cx="0" cy="0"/>
          <a:chOff x="0" y="0"/>
          <a:chExt cx="0" cy="0"/>
        </a:xfrm>
      </p:grpSpPr>
      <p:sp>
        <p:nvSpPr>
          <p:cNvPr id="12" name="Rectangle 11"/>
          <p:cNvSpPr/>
          <p:nvPr userDrawn="1"/>
        </p:nvSpPr>
        <p:spPr>
          <a:xfrm>
            <a:off x="274320" y="16860"/>
            <a:ext cx="2943921" cy="6857999"/>
          </a:xfrm>
          <a:prstGeom prst="rect">
            <a:avLst/>
          </a:prstGeom>
          <a:pattFill prst="pct5">
            <a:fgClr>
              <a:srgbClr val="97D6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itle 1"/>
          <p:cNvSpPr txBox="1">
            <a:spLocks/>
          </p:cNvSpPr>
          <p:nvPr userDrawn="1"/>
        </p:nvSpPr>
        <p:spPr>
          <a:xfrm>
            <a:off x="628650" y="1064249"/>
            <a:ext cx="2456194" cy="1685549"/>
          </a:xfrm>
          <a:prstGeom prst="rect">
            <a:avLst/>
          </a:prstGeom>
        </p:spPr>
        <p:txBody>
          <a:bodyPr vert="horz" lIns="0" tIns="0" rIns="0" bIns="0" rtlCol="0" anchor="t">
            <a:noAutofit/>
          </a:bodyPr>
          <a:lstStyle>
            <a:lvl1pPr algn="l" defTabSz="914400" rtl="0" eaLnBrk="1" latinLnBrk="0" hangingPunct="1">
              <a:lnSpc>
                <a:spcPct val="100000"/>
              </a:lnSpc>
              <a:spcBef>
                <a:spcPct val="0"/>
              </a:spcBef>
              <a:buNone/>
              <a:defRPr sz="2500" kern="1200" cap="all" spc="100" baseline="0">
                <a:solidFill>
                  <a:schemeClr val="accent1"/>
                </a:solidFill>
                <a:latin typeface="Oswald" charset="0"/>
                <a:ea typeface="Oswald" charset="0"/>
                <a:cs typeface="Oswald" charset="0"/>
              </a:defRPr>
            </a:lvl1pPr>
          </a:lstStyle>
          <a:p>
            <a:r>
              <a:rPr lang="en-US" sz="2800" dirty="0" smtClean="0">
                <a:latin typeface="Arial" panose="020B0604020202020204" pitchFamily="34" charset="0"/>
                <a:cs typeface="Arial" panose="020B0604020202020204" pitchFamily="34" charset="0"/>
              </a:rPr>
              <a:t>Table of Contents</a:t>
            </a:r>
            <a:endParaRPr lang="en-US" sz="2800" dirty="0">
              <a:latin typeface="Arial" panose="020B0604020202020204" pitchFamily="34" charset="0"/>
              <a:cs typeface="Arial" panose="020B0604020202020204" pitchFamily="34" charset="0"/>
            </a:endParaRPr>
          </a:p>
        </p:txBody>
      </p:sp>
      <p:sp>
        <p:nvSpPr>
          <p:cNvPr id="3" name="Content Placeholder 2"/>
          <p:cNvSpPr>
            <a:spLocks noGrp="1"/>
          </p:cNvSpPr>
          <p:nvPr>
            <p:ph idx="1" hasCustomPrompt="1"/>
          </p:nvPr>
        </p:nvSpPr>
        <p:spPr>
          <a:xfrm>
            <a:off x="3704734" y="1578595"/>
            <a:ext cx="4810615" cy="4626943"/>
          </a:xfrm>
        </p:spPr>
        <p:txBody>
          <a:bodyPr/>
          <a:lstStyle>
            <a:lvl1pPr>
              <a:spcBef>
                <a:spcPts val="3000"/>
              </a:spcBef>
              <a:spcAft>
                <a:spcPts val="600"/>
              </a:spcAft>
              <a:defRPr sz="1800" b="0" i="1" cap="none">
                <a:solidFill>
                  <a:schemeClr val="tx1"/>
                </a:solidFill>
                <a:latin typeface="Arial" panose="020B0604020202020204" pitchFamily="34" charset="0"/>
                <a:cs typeface="Arial" panose="020B0604020202020204" pitchFamily="34" charset="0"/>
              </a:defRPr>
            </a:lvl1pPr>
            <a:lvl2pPr marL="411480">
              <a:spcBef>
                <a:spcPts val="1500"/>
              </a:spcBef>
              <a:defRPr b="0" i="0">
                <a:latin typeface="Arial" panose="020B0604020202020204" pitchFamily="34" charset="0"/>
                <a:cs typeface="Arial" panose="020B0604020202020204" pitchFamily="34" charset="0"/>
              </a:defRPr>
            </a:lvl2pPr>
          </a:lstStyle>
          <a:p>
            <a:pPr lvl="0"/>
            <a:r>
              <a:rPr lang="en-US" dirty="0" smtClean="0"/>
              <a:t>Click to edit master text styles</a:t>
            </a:r>
          </a:p>
          <a:p>
            <a:pPr lvl="1"/>
            <a:r>
              <a:rPr lang="en-US" dirty="0" smtClean="0"/>
              <a:t>Second level</a:t>
            </a:r>
          </a:p>
        </p:txBody>
      </p:sp>
      <p:sp>
        <p:nvSpPr>
          <p:cNvPr id="10" name="Rectangle 9"/>
          <p:cNvSpPr/>
          <p:nvPr userDrawn="1"/>
        </p:nvSpPr>
        <p:spPr bwMode="auto">
          <a:xfrm>
            <a:off x="0" y="0"/>
            <a:ext cx="274320" cy="6857999"/>
          </a:xfrm>
          <a:prstGeom prst="rect">
            <a:avLst/>
          </a:prstGeom>
          <a:solidFill>
            <a:schemeClr val="accent3"/>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smtClean="0">
                <a:solidFill>
                  <a:schemeClr val="bg1"/>
                </a:solidFill>
              </a:rPr>
              <a:t> </a:t>
            </a:r>
            <a:endParaRPr lang="en-US" sz="1200" dirty="0" smtClean="0">
              <a:solidFill>
                <a:schemeClr val="bg1"/>
              </a:solidFill>
            </a:endParaRPr>
          </a:p>
        </p:txBody>
      </p:sp>
      <p:sp>
        <p:nvSpPr>
          <p:cNvPr id="9" name="Slide Number Placeholder 15"/>
          <p:cNvSpPr>
            <a:spLocks noGrp="1"/>
          </p:cNvSpPr>
          <p:nvPr>
            <p:ph type="sldNum" sz="quarter" idx="4"/>
          </p:nvPr>
        </p:nvSpPr>
        <p:spPr>
          <a:xfrm>
            <a:off x="6457950" y="6532688"/>
            <a:ext cx="2057400" cy="325312"/>
          </a:xfrm>
          <a:prstGeom prst="rect">
            <a:avLst/>
          </a:prstGeom>
        </p:spPr>
        <p:txBody>
          <a:bodyPr vert="horz" lIns="91440" tIns="45720" rIns="91440" bIns="45720" rtlCol="0" anchor="ctr"/>
          <a:lstStyle>
            <a:lvl1pPr algn="r">
              <a:defRPr sz="900">
                <a:solidFill>
                  <a:sysClr val="windowText" lastClr="000000"/>
                </a:solidFill>
                <a:latin typeface="Arial" panose="020B0604020202020204" pitchFamily="34" charset="0"/>
                <a:cs typeface="Arial" panose="020B0604020202020204" pitchFamily="34" charset="0"/>
              </a:defRPr>
            </a:lvl1pPr>
          </a:lstStyle>
          <a:p>
            <a:fld id="{EACE6E22-E655-5947-A8B4-6F095FBA2C12}" type="slidenum">
              <a:rPr lang="en-US" smtClean="0"/>
              <a:pPr/>
              <a:t>‹#›</a:t>
            </a:fld>
            <a:endParaRPr lang="en-US" dirty="0"/>
          </a:p>
        </p:txBody>
      </p:sp>
      <p:cxnSp>
        <p:nvCxnSpPr>
          <p:cNvPr id="17" name="Straight Connector 16"/>
          <p:cNvCxnSpPr/>
          <p:nvPr userDrawn="1"/>
        </p:nvCxnSpPr>
        <p:spPr>
          <a:xfrm flipV="1">
            <a:off x="3704734" y="6515829"/>
            <a:ext cx="4810616" cy="1685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Footer Placeholder 13"/>
          <p:cNvSpPr>
            <a:spLocks noGrp="1"/>
          </p:cNvSpPr>
          <p:nvPr>
            <p:ph type="ftr" sz="quarter" idx="3"/>
          </p:nvPr>
        </p:nvSpPr>
        <p:spPr>
          <a:xfrm>
            <a:off x="3704735" y="6536484"/>
            <a:ext cx="2578500" cy="325312"/>
          </a:xfrm>
          <a:prstGeom prst="rect">
            <a:avLst/>
          </a:prstGeom>
          <a:noFill/>
        </p:spPr>
        <p:txBody>
          <a:bodyPr vert="horz" lIns="0" tIns="0" rIns="0" bIns="0" rtlCol="0" anchor="ctr"/>
          <a:lstStyle>
            <a:lvl1pPr marL="11113" indent="0" algn="l">
              <a:tabLst/>
              <a:defRPr sz="700" i="1">
                <a:solidFill>
                  <a:schemeClr val="tx1"/>
                </a:solidFill>
                <a:latin typeface="Arial Narrow" panose="020B0606020202030204" pitchFamily="34" charset="0"/>
                <a:ea typeface="Arial Narrow" panose="020B0606020202030204" pitchFamily="34" charset="0"/>
                <a:cs typeface="Times New Roman" panose="02020603050405020304" pitchFamily="18" charset="0"/>
              </a:defRPr>
            </a:lvl1pPr>
          </a:lstStyle>
          <a:p>
            <a:r>
              <a:rPr lang="en-US" dirty="0" smtClean="0"/>
              <a:t>Use or disclosure of data contained on this sheet is subject to the restriction on the title page of the proposal.</a:t>
            </a:r>
            <a:endParaRPr lang="en-US" dirty="0"/>
          </a:p>
        </p:txBody>
      </p:sp>
    </p:spTree>
    <p:extLst>
      <p:ext uri="{BB962C8B-B14F-4D97-AF65-F5344CB8AC3E}">
        <p14:creationId xmlns:p14="http://schemas.microsoft.com/office/powerpoint/2010/main" val="12566582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able">
    <p:spTree>
      <p:nvGrpSpPr>
        <p:cNvPr id="1" name=""/>
        <p:cNvGrpSpPr/>
        <p:nvPr/>
      </p:nvGrpSpPr>
      <p:grpSpPr>
        <a:xfrm>
          <a:off x="0" y="0"/>
          <a:ext cx="0" cy="0"/>
          <a:chOff x="0" y="0"/>
          <a:chExt cx="0" cy="0"/>
        </a:xfrm>
      </p:grpSpPr>
      <p:sp>
        <p:nvSpPr>
          <p:cNvPr id="5" name="Text Placeholder 4"/>
          <p:cNvSpPr>
            <a:spLocks noGrp="1"/>
          </p:cNvSpPr>
          <p:nvPr>
            <p:ph type="body" sz="quarter" idx="13" hasCustomPrompt="1"/>
          </p:nvPr>
        </p:nvSpPr>
        <p:spPr>
          <a:xfrm>
            <a:off x="662608" y="6245902"/>
            <a:ext cx="7852742" cy="295453"/>
          </a:xfrm>
        </p:spPr>
        <p:txBody>
          <a:bodyPr anchor="ctr">
            <a:noAutofit/>
          </a:bodyPr>
          <a:lstStyle>
            <a:lvl1pPr algn="ctr">
              <a:defRPr sz="1400" b="1" i="0" cap="none" spc="0" baseline="0">
                <a:solidFill>
                  <a:schemeClr val="accent4"/>
                </a:solidFill>
                <a:latin typeface="Arial" panose="020B0604020202020204" pitchFamily="34" charset="0"/>
                <a:cs typeface="Arial" panose="020B0604020202020204" pitchFamily="34" charset="0"/>
              </a:defRPr>
            </a:lvl1pPr>
          </a:lstStyle>
          <a:p>
            <a:pPr lvl="0"/>
            <a:r>
              <a:rPr lang="en-US" dirty="0" smtClean="0"/>
              <a:t>THIS IS YOUR ACTION CAPTION</a:t>
            </a:r>
          </a:p>
        </p:txBody>
      </p:sp>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hasCustomPrompt="1"/>
          </p:nvPr>
        </p:nvSpPr>
        <p:spPr>
          <a:xfrm>
            <a:off x="662608" y="1550020"/>
            <a:ext cx="7852742" cy="900217"/>
          </a:xfrm>
        </p:spPr>
        <p:txBody>
          <a:bodyPr/>
          <a:lstStyle>
            <a:lvl1pPr>
              <a:defRPr>
                <a:solidFill>
                  <a:schemeClr val="accent1"/>
                </a:solidFill>
              </a:defRPr>
            </a:lvl1pPr>
          </a:lstStyle>
          <a:p>
            <a:pPr lvl="0"/>
            <a:r>
              <a:rPr lang="en-US" dirty="0" smtClean="0"/>
              <a:t>Click to edit Master text styles</a:t>
            </a:r>
          </a:p>
          <a:p>
            <a:pPr lvl="1"/>
            <a:r>
              <a:rPr lang="en-US" dirty="0" smtClean="0"/>
              <a:t>Second level</a:t>
            </a:r>
          </a:p>
        </p:txBody>
      </p:sp>
      <p:sp>
        <p:nvSpPr>
          <p:cNvPr id="8" name="Footer Placeholder 7"/>
          <p:cNvSpPr>
            <a:spLocks noGrp="1"/>
          </p:cNvSpPr>
          <p:nvPr>
            <p:ph type="ftr" sz="quarter" idx="10"/>
          </p:nvPr>
        </p:nvSpPr>
        <p:spPr>
          <a:xfrm>
            <a:off x="662607" y="6541356"/>
            <a:ext cx="4693163" cy="316643"/>
          </a:xfrm>
        </p:spPr>
        <p:txBody>
          <a:bodyPr/>
          <a:lstStyle>
            <a:lvl1pPr>
              <a:defRPr sz="700">
                <a:latin typeface="Arial Narrow" panose="020B0606020202030204" pitchFamily="34" charset="0"/>
              </a:defRPr>
            </a:lvl1pPr>
          </a:lstStyle>
          <a:p>
            <a:r>
              <a:rPr lang="en-US" dirty="0" smtClean="0"/>
              <a:t>Use or disclosure of data contained on this sheet is subject to the restriction on the title page of the proposal.</a:t>
            </a:r>
            <a:endParaRPr lang="en-US" dirty="0"/>
          </a:p>
        </p:txBody>
      </p:sp>
      <p:sp>
        <p:nvSpPr>
          <p:cNvPr id="9" name="Slide Number Placeholder 8"/>
          <p:cNvSpPr>
            <a:spLocks noGrp="1"/>
          </p:cNvSpPr>
          <p:nvPr>
            <p:ph type="sldNum" sz="quarter" idx="11"/>
          </p:nvPr>
        </p:nvSpPr>
        <p:spPr/>
        <p:txBody>
          <a:bodyPr/>
          <a:lstStyle>
            <a:lvl1pPr>
              <a:defRPr sz="900"/>
            </a:lvl1pPr>
          </a:lstStyle>
          <a:p>
            <a:fld id="{EACE6E22-E655-5947-A8B4-6F095FBA2C12}" type="slidenum">
              <a:rPr lang="en-US" smtClean="0"/>
              <a:pPr/>
              <a:t>‹#›</a:t>
            </a:fld>
            <a:endParaRPr lang="en-US" dirty="0"/>
          </a:p>
        </p:txBody>
      </p:sp>
      <p:cxnSp>
        <p:nvCxnSpPr>
          <p:cNvPr id="7" name="Straight Connector 6"/>
          <p:cNvCxnSpPr/>
          <p:nvPr userDrawn="1"/>
        </p:nvCxnSpPr>
        <p:spPr>
          <a:xfrm>
            <a:off x="662609" y="624590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Tree>
    <p:extLst>
      <p:ext uri="{BB962C8B-B14F-4D97-AF65-F5344CB8AC3E}">
        <p14:creationId xmlns:p14="http://schemas.microsoft.com/office/powerpoint/2010/main" val="23336658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2" name="Content Placeholder 11"/>
          <p:cNvSpPr>
            <a:spLocks noGrp="1"/>
          </p:cNvSpPr>
          <p:nvPr>
            <p:ph sz="quarter" idx="14"/>
          </p:nvPr>
        </p:nvSpPr>
        <p:spPr>
          <a:xfrm>
            <a:off x="662608" y="1547813"/>
            <a:ext cx="7882905" cy="4637087"/>
          </a:xfrm>
        </p:spPr>
        <p:txBody>
          <a:bodyPr/>
          <a:lstStyle>
            <a:lvl1pPr>
              <a:defRPr>
                <a:solidFill>
                  <a:schemeClr val="accent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Slide Number Placeholder 2"/>
          <p:cNvSpPr>
            <a:spLocks noGrp="1"/>
          </p:cNvSpPr>
          <p:nvPr>
            <p:ph type="sldNum" sz="quarter" idx="10"/>
          </p:nvPr>
        </p:nvSpPr>
        <p:spPr/>
        <p:txBody>
          <a:bodyPr/>
          <a:lstStyle>
            <a:lvl1pPr>
              <a:defRPr sz="900"/>
            </a:lvl1pPr>
          </a:lstStyle>
          <a:p>
            <a:fld id="{EACE6E22-E655-5947-A8B4-6F095FBA2C12}"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Arial Narrow" panose="020B0606020202030204" pitchFamily="34" charset="0"/>
              </a:defRPr>
            </a:lvl1pPr>
          </a:lstStyle>
          <a:p>
            <a:r>
              <a:rPr lang="en-US" dirty="0" smtClean="0"/>
              <a:t>Use or disclosure of data contained on this sheet is subject to the restriction on the title page of the proposal.</a:t>
            </a:r>
            <a:endParaRPr lang="en-US" dirty="0"/>
          </a:p>
        </p:txBody>
      </p:sp>
      <p:sp>
        <p:nvSpPr>
          <p:cNvPr id="6" name="Text Placeholder 4"/>
          <p:cNvSpPr>
            <a:spLocks noGrp="1"/>
          </p:cNvSpPr>
          <p:nvPr>
            <p:ph type="body" sz="quarter" idx="13" hasCustomPrompt="1"/>
          </p:nvPr>
        </p:nvSpPr>
        <p:spPr>
          <a:xfrm>
            <a:off x="662608" y="6245902"/>
            <a:ext cx="7852742" cy="295453"/>
          </a:xfrm>
        </p:spPr>
        <p:txBody>
          <a:bodyPr anchor="ctr">
            <a:noAutofit/>
          </a:bodyPr>
          <a:lstStyle>
            <a:lvl1pPr algn="ctr">
              <a:defRPr sz="1400" b="1" i="0" cap="none" spc="0" baseline="0">
                <a:solidFill>
                  <a:schemeClr val="accent4"/>
                </a:solidFill>
                <a:latin typeface="Arial" panose="020B0604020202020204" pitchFamily="34" charset="0"/>
                <a:cs typeface="Arial" panose="020B0604020202020204" pitchFamily="34" charset="0"/>
              </a:defRPr>
            </a:lvl1pPr>
          </a:lstStyle>
          <a:p>
            <a:pPr lvl="0"/>
            <a:r>
              <a:rPr lang="en-US" dirty="0" smtClean="0"/>
              <a:t>THIS IS YOUR ACTION CAPTION</a:t>
            </a:r>
          </a:p>
        </p:txBody>
      </p:sp>
      <p:sp>
        <p:nvSpPr>
          <p:cNvPr id="9"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cxnSp>
        <p:nvCxnSpPr>
          <p:cNvPr id="7" name="Straight Connector 6"/>
          <p:cNvCxnSpPr/>
          <p:nvPr userDrawn="1"/>
        </p:nvCxnSpPr>
        <p:spPr>
          <a:xfrm>
            <a:off x="662609" y="624590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4597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Two Char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8" name="Footer Placeholder 7"/>
          <p:cNvSpPr>
            <a:spLocks noGrp="1"/>
          </p:cNvSpPr>
          <p:nvPr>
            <p:ph type="ftr" sz="quarter" idx="10"/>
          </p:nvPr>
        </p:nvSpPr>
        <p:spPr>
          <a:xfrm>
            <a:off x="662607" y="6541355"/>
            <a:ext cx="4627849" cy="316644"/>
          </a:xfrm>
        </p:spPr>
        <p:txBody>
          <a:bodyPr/>
          <a:lstStyle>
            <a:lvl1pPr>
              <a:defRPr sz="700"/>
            </a:lvl1pPr>
          </a:lstStyle>
          <a:p>
            <a:r>
              <a:rPr lang="en-US" dirty="0" smtClean="0"/>
              <a:t>Use or disclosure of data contained on this sheet is subject to the restriction on the title page of the proposal.</a:t>
            </a:r>
            <a:endParaRPr lang="en-US" dirty="0"/>
          </a:p>
        </p:txBody>
      </p:sp>
      <p:sp>
        <p:nvSpPr>
          <p:cNvPr id="9" name="Slide Number Placeholder 8"/>
          <p:cNvSpPr>
            <a:spLocks noGrp="1"/>
          </p:cNvSpPr>
          <p:nvPr>
            <p:ph type="sldNum" sz="quarter" idx="11"/>
          </p:nvPr>
        </p:nvSpPr>
        <p:spPr/>
        <p:txBody>
          <a:bodyPr/>
          <a:lstStyle>
            <a:lvl1pPr>
              <a:defRPr sz="900"/>
            </a:lvl1pPr>
          </a:lstStyle>
          <a:p>
            <a:fld id="{EACE6E22-E655-5947-A8B4-6F095FBA2C12}" type="slidenum">
              <a:rPr lang="en-US" smtClean="0"/>
              <a:pPr/>
              <a:t>‹#›</a:t>
            </a:fld>
            <a:endParaRPr lang="en-US" dirty="0"/>
          </a:p>
        </p:txBody>
      </p:sp>
      <p:sp>
        <p:nvSpPr>
          <p:cNvPr id="5" name="Chart Placeholder 4"/>
          <p:cNvSpPr>
            <a:spLocks noGrp="1"/>
          </p:cNvSpPr>
          <p:nvPr>
            <p:ph type="chart" sz="quarter" idx="12"/>
          </p:nvPr>
        </p:nvSpPr>
        <p:spPr>
          <a:xfrm>
            <a:off x="661988" y="2781557"/>
            <a:ext cx="3721408" cy="2773565"/>
          </a:xfrm>
        </p:spPr>
        <p:txBody>
          <a:bodyPr/>
          <a:lstStyle/>
          <a:p>
            <a:r>
              <a:rPr lang="en-US" smtClean="0"/>
              <a:t>Click icon to add chart</a:t>
            </a:r>
            <a:endParaRPr lang="en-US" dirty="0"/>
          </a:p>
        </p:txBody>
      </p:sp>
      <p:sp>
        <p:nvSpPr>
          <p:cNvPr id="11" name="Chart Placeholder 4"/>
          <p:cNvSpPr>
            <a:spLocks noGrp="1"/>
          </p:cNvSpPr>
          <p:nvPr>
            <p:ph type="chart" sz="quarter" idx="13"/>
          </p:nvPr>
        </p:nvSpPr>
        <p:spPr>
          <a:xfrm>
            <a:off x="4793941" y="2780284"/>
            <a:ext cx="3721408" cy="2773565"/>
          </a:xfrm>
        </p:spPr>
        <p:txBody>
          <a:bodyPr/>
          <a:lstStyle/>
          <a:p>
            <a:r>
              <a:rPr lang="en-US" smtClean="0"/>
              <a:t>Click icon to add chart</a:t>
            </a:r>
            <a:endParaRPr lang="en-US" dirty="0"/>
          </a:p>
        </p:txBody>
      </p:sp>
      <p:sp>
        <p:nvSpPr>
          <p:cNvPr id="16" name="Text Placeholder 4"/>
          <p:cNvSpPr>
            <a:spLocks noGrp="1"/>
          </p:cNvSpPr>
          <p:nvPr>
            <p:ph type="body" sz="quarter" idx="14" hasCustomPrompt="1"/>
          </p:nvPr>
        </p:nvSpPr>
        <p:spPr>
          <a:xfrm>
            <a:off x="662608" y="5799460"/>
            <a:ext cx="7852742" cy="414338"/>
          </a:xfrm>
        </p:spPr>
        <p:txBody>
          <a:bodyPr anchor="b"/>
          <a:lstStyle>
            <a:lvl1pPr>
              <a:defRPr lang="en-US" sz="1100" b="0" i="1" kern="1200" cap="none" spc="0" baseline="0" dirty="0" smtClean="0">
                <a:solidFill>
                  <a:schemeClr val="tx1"/>
                </a:solidFill>
                <a:latin typeface="Arial Narrow" panose="020B0606020202030204" pitchFamily="34" charset="0"/>
                <a:ea typeface="+mn-ea"/>
                <a:cs typeface="Times New Roman" panose="02020603050405020304" pitchFamily="18" charset="0"/>
              </a:defRPr>
            </a:lvl1pPr>
          </a:lstStyle>
          <a:p>
            <a:pPr lvl="0"/>
            <a:r>
              <a:rPr lang="en-US" dirty="0" smtClean="0"/>
              <a:t>Level 5 is a footnote or a place for source information.</a:t>
            </a:r>
          </a:p>
        </p:txBody>
      </p:sp>
      <p:sp>
        <p:nvSpPr>
          <p:cNvPr id="10" name="Text Placeholder 9"/>
          <p:cNvSpPr>
            <a:spLocks noGrp="1"/>
          </p:cNvSpPr>
          <p:nvPr>
            <p:ph type="body" sz="quarter" idx="17" hasCustomPrompt="1"/>
          </p:nvPr>
        </p:nvSpPr>
        <p:spPr>
          <a:xfrm>
            <a:off x="661988" y="1557117"/>
            <a:ext cx="7853362" cy="1439863"/>
          </a:xfrm>
        </p:spPr>
        <p:txBody>
          <a:bodyPr/>
          <a:lstStyle>
            <a:lvl1pPr marL="0" marR="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b="0" cap="none" spc="0" baseline="0">
                <a:solidFill>
                  <a:schemeClr val="tx1"/>
                </a:solidFill>
              </a:defRPr>
            </a:lvl1pPr>
            <a:lvl2pPr>
              <a:defRPr spc="0"/>
            </a:lvl2pPr>
            <a:lvl3pPr>
              <a:defRPr spc="0"/>
            </a:lvl3pPr>
            <a:lvl4pPr>
              <a:defRPr spc="0"/>
            </a:lvl4pPr>
            <a:lvl5pPr>
              <a:defRPr spc="0"/>
            </a:lvl5pPr>
          </a:lstStyle>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r>
              <a:rPr lang="en-US" dirty="0" smtClean="0"/>
              <a:t>Level 1 big intro text goes here to explain the chart. Level 1 big intro text goes here to explain the chart. Level 1 big intro text goes here to explain the chart. Level 1 big intro text goes here to explain the chart.</a:t>
            </a:r>
          </a:p>
          <a:p>
            <a:pPr marL="0" marR="0" lvl="0" indent="0" algn="l" defTabSz="914400" rtl="0" eaLnBrk="1" fontAlgn="auto" latinLnBrk="0" hangingPunct="1">
              <a:lnSpc>
                <a:spcPct val="100000"/>
              </a:lnSpc>
              <a:spcBef>
                <a:spcPts val="600"/>
              </a:spcBef>
              <a:spcAft>
                <a:spcPts val="0"/>
              </a:spcAft>
              <a:buClrTx/>
              <a:buSzTx/>
              <a:buFont typeface="Arial" panose="020B0604020202020204" pitchFamily="34" charset="0"/>
              <a:buNone/>
              <a:tabLst/>
              <a:defRPr/>
            </a:pPr>
            <a:endParaRPr lang="en-US" dirty="0" smtClean="0"/>
          </a:p>
          <a:p>
            <a:pPr lvl="0"/>
            <a:endParaRPr lang="en-US" dirty="0"/>
          </a:p>
        </p:txBody>
      </p:sp>
      <p:sp>
        <p:nvSpPr>
          <p:cNvPr id="12" name="Text Placeholder 4"/>
          <p:cNvSpPr>
            <a:spLocks noGrp="1"/>
          </p:cNvSpPr>
          <p:nvPr>
            <p:ph type="body" sz="quarter" idx="18" hasCustomPrompt="1"/>
          </p:nvPr>
        </p:nvSpPr>
        <p:spPr>
          <a:xfrm>
            <a:off x="662608" y="6245902"/>
            <a:ext cx="7852742" cy="295453"/>
          </a:xfrm>
        </p:spPr>
        <p:txBody>
          <a:bodyPr anchor="ctr">
            <a:noAutofit/>
          </a:bodyPr>
          <a:lstStyle>
            <a:lvl1pPr algn="ctr">
              <a:defRPr sz="1400" b="1" i="0" cap="none" spc="0" baseline="0">
                <a:solidFill>
                  <a:schemeClr val="accent4"/>
                </a:solidFill>
                <a:latin typeface="Arial" panose="020B0604020202020204" pitchFamily="34" charset="0"/>
                <a:cs typeface="Arial" panose="020B0604020202020204" pitchFamily="34" charset="0"/>
              </a:defRPr>
            </a:lvl1pPr>
          </a:lstStyle>
          <a:p>
            <a:pPr lvl="0"/>
            <a:r>
              <a:rPr lang="en-US" dirty="0" smtClean="0"/>
              <a:t>THIS IS YOUR ACTION CAPTION</a:t>
            </a:r>
          </a:p>
        </p:txBody>
      </p:sp>
      <p:cxnSp>
        <p:nvCxnSpPr>
          <p:cNvPr id="13" name="Straight Connector 12"/>
          <p:cNvCxnSpPr/>
          <p:nvPr userDrawn="1"/>
        </p:nvCxnSpPr>
        <p:spPr>
          <a:xfrm>
            <a:off x="662609" y="624590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Text Placeholder 8"/>
          <p:cNvSpPr>
            <a:spLocks noGrp="1"/>
          </p:cNvSpPr>
          <p:nvPr>
            <p:ph type="body" sz="quarter" idx="15" hasCustomPrompt="1"/>
          </p:nvPr>
        </p:nvSpPr>
        <p:spPr>
          <a:xfrm>
            <a:off x="269875" y="0"/>
            <a:ext cx="8869680" cy="269875"/>
          </a:xfrm>
          <a:solidFill>
            <a:schemeClr val="accent2"/>
          </a:solidFill>
        </p:spPr>
        <p:txBody>
          <a:bodyPr lIns="182880" rIns="182880" anchor="ctr" anchorCtr="0"/>
          <a:lstStyle>
            <a:lvl1pPr algn="r">
              <a:defRPr sz="1200" b="0" cap="none">
                <a:solidFill>
                  <a:schemeClr val="accent6"/>
                </a:solidFill>
              </a:defRPr>
            </a:lvl1pPr>
          </a:lstStyle>
          <a:p>
            <a:pPr lvl="0"/>
            <a:r>
              <a:rPr lang="en-US" dirty="0" smtClean="0"/>
              <a:t>PWS 2.1.2–2.1.8, 2.2.5, 2.2.8</a:t>
            </a:r>
            <a:endParaRPr lang="en-US" dirty="0"/>
          </a:p>
        </p:txBody>
      </p:sp>
    </p:spTree>
    <p:extLst>
      <p:ext uri="{BB962C8B-B14F-4D97-AF65-F5344CB8AC3E}">
        <p14:creationId xmlns:p14="http://schemas.microsoft.com/office/powerpoint/2010/main" val="4003526642"/>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theme" Target="../theme/theme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1.xml"/><Relationship Id="rId12" Type="http://schemas.openxmlformats.org/officeDocument/2006/relationships/slideLayout" Target="../slideLayouts/slideLayout32.xml"/><Relationship Id="rId13" Type="http://schemas.openxmlformats.org/officeDocument/2006/relationships/slideLayout" Target="../slideLayouts/slideLayout33.xml"/><Relationship Id="rId14" Type="http://schemas.openxmlformats.org/officeDocument/2006/relationships/slideLayout" Target="../slideLayouts/slideLayout34.xml"/><Relationship Id="rId15" Type="http://schemas.openxmlformats.org/officeDocument/2006/relationships/theme" Target="../theme/theme2.xml"/><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slideLayout" Target="../slideLayouts/slideLayout26.xml"/><Relationship Id="rId7" Type="http://schemas.openxmlformats.org/officeDocument/2006/relationships/slideLayout" Target="../slideLayouts/slideLayout27.xml"/><Relationship Id="rId8" Type="http://schemas.openxmlformats.org/officeDocument/2006/relationships/slideLayout" Target="../slideLayouts/slideLayout28.xml"/><Relationship Id="rId9" Type="http://schemas.openxmlformats.org/officeDocument/2006/relationships/slideLayout" Target="../slideLayouts/slideLayout29.xml"/><Relationship Id="rId1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6" name="Slide Number Placeholder 15"/>
          <p:cNvSpPr>
            <a:spLocks noGrp="1"/>
          </p:cNvSpPr>
          <p:nvPr>
            <p:ph type="sldNum" sz="quarter" idx="4"/>
          </p:nvPr>
        </p:nvSpPr>
        <p:spPr>
          <a:xfrm>
            <a:off x="6457950" y="6541356"/>
            <a:ext cx="2057400" cy="316644"/>
          </a:xfrm>
          <a:prstGeom prst="rect">
            <a:avLst/>
          </a:prstGeom>
        </p:spPr>
        <p:txBody>
          <a:bodyPr vert="horz" lIns="91440" tIns="45720" rIns="91440" bIns="45720" rtlCol="0" anchor="ctr"/>
          <a:lstStyle>
            <a:lvl1pPr algn="r">
              <a:defRPr sz="900">
                <a:solidFill>
                  <a:sysClr val="windowText" lastClr="000000"/>
                </a:solidFill>
                <a:latin typeface="Arial" panose="020B0604020202020204" pitchFamily="34" charset="0"/>
                <a:cs typeface="Arial" panose="020B0604020202020204" pitchFamily="34" charset="0"/>
              </a:defRPr>
            </a:lvl1pPr>
          </a:lstStyle>
          <a:p>
            <a:fld id="{EACE6E22-E655-5947-A8B4-6F095FBA2C12}" type="slidenum">
              <a:rPr lang="en-US" smtClean="0"/>
              <a:pPr/>
              <a:t>‹#›</a:t>
            </a:fld>
            <a:endParaRPr lang="en-US" dirty="0"/>
          </a:p>
        </p:txBody>
      </p:sp>
      <p:sp>
        <p:nvSpPr>
          <p:cNvPr id="14" name="Footer Placeholder 13"/>
          <p:cNvSpPr>
            <a:spLocks noGrp="1"/>
          </p:cNvSpPr>
          <p:nvPr>
            <p:ph type="ftr" sz="quarter" idx="3"/>
          </p:nvPr>
        </p:nvSpPr>
        <p:spPr>
          <a:xfrm>
            <a:off x="662608" y="6529241"/>
            <a:ext cx="5795342" cy="328758"/>
          </a:xfrm>
          <a:prstGeom prst="rect">
            <a:avLst/>
          </a:prstGeom>
          <a:noFill/>
        </p:spPr>
        <p:txBody>
          <a:bodyPr vert="horz" lIns="0" tIns="0" rIns="0" bIns="0" rtlCol="0" anchor="ctr"/>
          <a:lstStyle>
            <a:lvl1pPr marL="11113" indent="0" algn="l">
              <a:tabLst/>
              <a:defRPr sz="700" i="1">
                <a:solidFill>
                  <a:schemeClr val="tx1"/>
                </a:solidFill>
                <a:latin typeface="Arial Narrow" panose="020B0606020202030204" pitchFamily="34" charset="0"/>
                <a:ea typeface="Arial Narrow" panose="020B0606020202030204" pitchFamily="34" charset="0"/>
                <a:cs typeface="Arial" panose="020B0604020202020204" pitchFamily="34" charset="0"/>
              </a:defRPr>
            </a:lvl1pPr>
          </a:lstStyle>
          <a:p>
            <a:r>
              <a:rPr lang="en-US" dirty="0" smtClean="0"/>
              <a:t>Use or disclosure of data contained on this sheet is subject to the restriction on the title page of the proposal.</a:t>
            </a:r>
            <a:endParaRPr lang="en-US" dirty="0"/>
          </a:p>
        </p:txBody>
      </p:sp>
      <p:sp>
        <p:nvSpPr>
          <p:cNvPr id="2" name="Title Placeholder 1"/>
          <p:cNvSpPr>
            <a:spLocks noGrp="1"/>
          </p:cNvSpPr>
          <p:nvPr>
            <p:ph type="title"/>
          </p:nvPr>
        </p:nvSpPr>
        <p:spPr>
          <a:xfrm>
            <a:off x="662608" y="173773"/>
            <a:ext cx="7852741" cy="981308"/>
          </a:xfrm>
          <a:prstGeom prst="rect">
            <a:avLst/>
          </a:prstGeom>
        </p:spPr>
        <p:txBody>
          <a:bodyPr vert="horz" lIns="0" tIns="0" rIns="0" bIns="0" rtlCol="0" anchor="b">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62608" y="1578595"/>
            <a:ext cx="7852741" cy="4626943"/>
          </a:xfrm>
          <a:prstGeom prst="rect">
            <a:avLst/>
          </a:prstGeom>
        </p:spPr>
        <p:txBody>
          <a:bodyPr vert="horz" lIns="0" tIns="0" rIns="0" bIns="0"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userDrawn="1"/>
        </p:nvSpPr>
        <p:spPr bwMode="auto">
          <a:xfrm>
            <a:off x="0" y="0"/>
            <a:ext cx="274320" cy="6857999"/>
          </a:xfrm>
          <a:prstGeom prst="rect">
            <a:avLst/>
          </a:prstGeom>
          <a:solidFill>
            <a:schemeClr val="accent3"/>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smtClean="0">
                <a:solidFill>
                  <a:schemeClr val="bg1"/>
                </a:solidFill>
              </a:rPr>
              <a:t> </a:t>
            </a:r>
            <a:endParaRPr lang="en-US" sz="1200" dirty="0" smtClean="0">
              <a:solidFill>
                <a:schemeClr val="bg1"/>
              </a:solidFill>
            </a:endParaRPr>
          </a:p>
        </p:txBody>
      </p:sp>
      <p:cxnSp>
        <p:nvCxnSpPr>
          <p:cNvPr id="8" name="Straight Connector 7"/>
          <p:cNvCxnSpPr/>
          <p:nvPr userDrawn="1"/>
        </p:nvCxnSpPr>
        <p:spPr>
          <a:xfrm>
            <a:off x="662609" y="127628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a:off x="662609" y="6529241"/>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3657424"/>
      </p:ext>
    </p:extLst>
  </p:cSld>
  <p:clrMap bg1="lt1" tx1="dk1" bg2="lt2" tx2="dk2" accent1="accent1" accent2="accent2" accent3="accent3" accent4="accent4" accent5="accent5" accent6="accent6" hlink="hlink" folHlink="folHlink"/>
  <p:sldLayoutIdLst>
    <p:sldLayoutId id="2147483664" r:id="rId1"/>
    <p:sldLayoutId id="2147483667" r:id="rId2"/>
    <p:sldLayoutId id="2147483669" r:id="rId3"/>
    <p:sldLayoutId id="2147483668" r:id="rId4"/>
    <p:sldLayoutId id="2147483687" r:id="rId5"/>
    <p:sldLayoutId id="2147483665" r:id="rId6"/>
    <p:sldLayoutId id="2147483671" r:id="rId7"/>
    <p:sldLayoutId id="2147483693" r:id="rId8"/>
    <p:sldLayoutId id="2147483672" r:id="rId9"/>
    <p:sldLayoutId id="2147483699" r:id="rId10"/>
    <p:sldLayoutId id="2147483698" r:id="rId11"/>
    <p:sldLayoutId id="2147483670" r:id="rId12"/>
    <p:sldLayoutId id="2147483666" r:id="rId13"/>
    <p:sldLayoutId id="2147483673" r:id="rId14"/>
    <p:sldLayoutId id="2147483674" r:id="rId15"/>
    <p:sldLayoutId id="2147483692" r:id="rId16"/>
    <p:sldLayoutId id="2147483689" r:id="rId17"/>
    <p:sldLayoutId id="2147483690" r:id="rId18"/>
    <p:sldLayoutId id="2147483691" r:id="rId19"/>
    <p:sldLayoutId id="2147483700" r:id="rId20"/>
  </p:sldLayoutIdLst>
  <p:hf hdr="0" dt="0"/>
  <p:txStyles>
    <p:titleStyle>
      <a:lvl1pPr algn="l" defTabSz="914400" rtl="0" eaLnBrk="1" latinLnBrk="0" hangingPunct="1">
        <a:lnSpc>
          <a:spcPct val="90000"/>
        </a:lnSpc>
        <a:spcBef>
          <a:spcPct val="0"/>
        </a:spcBef>
        <a:buNone/>
        <a:defRPr sz="2800" kern="1200" cap="all" spc="100" baseline="0">
          <a:solidFill>
            <a:schemeClr val="tx1"/>
          </a:solidFill>
          <a:latin typeface="Arial Narrow" panose="020B0606020202030204" pitchFamily="34" charset="0"/>
          <a:ea typeface="Arial Narrow" panose="020B0606020202030204" pitchFamily="34" charset="0"/>
          <a:cs typeface="Times New Roman" panose="02020603050405020304" pitchFamily="18"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400" b="1" kern="1200" cap="all" spc="100" baseline="0">
          <a:solidFill>
            <a:schemeClr val="accent1"/>
          </a:solidFill>
          <a:latin typeface="Arial Narrow" panose="020B0606020202030204" pitchFamily="34" charset="0"/>
          <a:ea typeface="+mn-ea"/>
          <a:cs typeface="Times New Roman" panose="02020603050405020304" pitchFamily="18" charset="0"/>
        </a:defRPr>
      </a:lvl1pPr>
      <a:lvl2pPr marL="11113" indent="0" algn="l" defTabSz="914400" rtl="0" eaLnBrk="1" latinLnBrk="0" hangingPunct="1">
        <a:lnSpc>
          <a:spcPct val="100000"/>
        </a:lnSpc>
        <a:spcBef>
          <a:spcPts val="600"/>
        </a:spcBef>
        <a:buFont typeface="Arial" panose="020B0604020202020204" pitchFamily="34" charset="0"/>
        <a:buNone/>
        <a:tabLst/>
        <a:defRPr sz="1400" i="1"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233363" indent="-222250" algn="l" defTabSz="914400" rtl="0" eaLnBrk="1" latinLnBrk="0" hangingPunct="1">
        <a:lnSpc>
          <a:spcPct val="100000"/>
        </a:lnSpc>
        <a:spcBef>
          <a:spcPts val="1500"/>
        </a:spcBef>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3pPr>
      <a:lvl4pPr marL="466725" indent="-222250" algn="l" defTabSz="914400" rtl="0" eaLnBrk="1" latinLnBrk="0" hangingPunct="1">
        <a:lnSpc>
          <a:spcPct val="100000"/>
        </a:lnSpc>
        <a:spcBef>
          <a:spcPts val="0"/>
        </a:spcBef>
        <a:buFont typeface=".AppleSystemUIFont" charset="-120"/>
        <a:buChar char="–"/>
        <a:tabLst/>
        <a:defRPr sz="1200" kern="1200">
          <a:solidFill>
            <a:schemeClr val="tx1"/>
          </a:solidFill>
          <a:latin typeface="Arial" panose="020B0604020202020204" pitchFamily="34" charset="0"/>
          <a:ea typeface="+mn-ea"/>
          <a:cs typeface="Arial" panose="020B0604020202020204" pitchFamily="34" charset="0"/>
        </a:defRPr>
      </a:lvl4pPr>
      <a:lvl5pPr marL="11113" indent="0" algn="l" defTabSz="914400" rtl="0" eaLnBrk="1" latinLnBrk="0" hangingPunct="1">
        <a:lnSpc>
          <a:spcPct val="100000"/>
        </a:lnSpc>
        <a:spcBef>
          <a:spcPts val="1200"/>
        </a:spcBef>
        <a:buFont typeface="Arial" panose="020B0604020202020204" pitchFamily="34" charset="0"/>
        <a:buNone/>
        <a:tabLst/>
        <a:defRPr sz="1200" i="1" kern="1200">
          <a:solidFill>
            <a:schemeClr val="tx1"/>
          </a:solidFill>
          <a:latin typeface="Arial" panose="020B0604020202020204" pitchFamily="34" charset="0"/>
          <a:ea typeface="+mn-ea"/>
          <a:cs typeface="Arial" panose="020B0604020202020204" pitchFamily="34" charset="0"/>
        </a:defRPr>
      </a:lvl5pPr>
      <a:lvl6pPr marL="0" indent="0" algn="l" defTabSz="914400" rtl="0" eaLnBrk="1" latinLnBrk="0" hangingPunct="1">
        <a:lnSpc>
          <a:spcPct val="90000"/>
        </a:lnSpc>
        <a:spcBef>
          <a:spcPts val="500"/>
        </a:spcBef>
        <a:buFontTx/>
        <a:buNone/>
        <a:defRPr sz="1600" i="1" kern="1200">
          <a:solidFill>
            <a:schemeClr val="accent5"/>
          </a:solidFill>
          <a:latin typeface="Arial" panose="020B0604020202020204" pitchFamily="34" charset="0"/>
          <a:ea typeface="+mn-ea"/>
          <a:cs typeface="Arial" panose="020B0604020202020204" pitchFamily="34"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 name="Slide Number Placeholder 15"/>
          <p:cNvSpPr>
            <a:spLocks noGrp="1"/>
          </p:cNvSpPr>
          <p:nvPr>
            <p:ph type="sldNum" sz="quarter" idx="4"/>
          </p:nvPr>
        </p:nvSpPr>
        <p:spPr>
          <a:xfrm>
            <a:off x="6457950" y="6541356"/>
            <a:ext cx="2057400" cy="316644"/>
          </a:xfrm>
          <a:prstGeom prst="rect">
            <a:avLst/>
          </a:prstGeom>
        </p:spPr>
        <p:txBody>
          <a:bodyPr vert="horz" lIns="91440" tIns="45720" rIns="91440" bIns="45720" rtlCol="0" anchor="ctr"/>
          <a:lstStyle>
            <a:lvl1pPr algn="r">
              <a:defRPr sz="900">
                <a:solidFill>
                  <a:sysClr val="windowText" lastClr="000000"/>
                </a:solidFill>
                <a:latin typeface="Arial" panose="020B0604020202020204" pitchFamily="34" charset="0"/>
                <a:cs typeface="Arial" panose="020B0604020202020204" pitchFamily="34" charset="0"/>
              </a:defRPr>
            </a:lvl1pPr>
          </a:lstStyle>
          <a:p>
            <a:fld id="{EACE6E22-E655-5947-A8B4-6F095FBA2C12}" type="slidenum">
              <a:rPr lang="en-US" smtClean="0"/>
              <a:pPr/>
              <a:t>‹#›</a:t>
            </a:fld>
            <a:endParaRPr lang="en-US" dirty="0"/>
          </a:p>
        </p:txBody>
      </p:sp>
      <p:sp>
        <p:nvSpPr>
          <p:cNvPr id="14" name="Footer Placeholder 13"/>
          <p:cNvSpPr>
            <a:spLocks noGrp="1"/>
          </p:cNvSpPr>
          <p:nvPr>
            <p:ph type="ftr" sz="quarter" idx="3"/>
          </p:nvPr>
        </p:nvSpPr>
        <p:spPr>
          <a:xfrm>
            <a:off x="662608" y="6529241"/>
            <a:ext cx="5111175" cy="328758"/>
          </a:xfrm>
          <a:prstGeom prst="rect">
            <a:avLst/>
          </a:prstGeom>
          <a:noFill/>
        </p:spPr>
        <p:txBody>
          <a:bodyPr vert="horz" lIns="0" tIns="0" rIns="0" bIns="0" rtlCol="0" anchor="ctr"/>
          <a:lstStyle>
            <a:lvl1pPr marL="11113" indent="0" algn="l">
              <a:tabLst/>
              <a:defRPr sz="700" i="1">
                <a:solidFill>
                  <a:schemeClr val="tx1"/>
                </a:solidFill>
                <a:latin typeface="Arial Narrow" panose="020B0606020202030204" pitchFamily="34" charset="0"/>
                <a:ea typeface="Arial Narrow" panose="020B0606020202030204" pitchFamily="34" charset="0"/>
                <a:cs typeface="Times New Roman" panose="02020603050405020304" pitchFamily="18" charset="0"/>
              </a:defRPr>
            </a:lvl1pPr>
          </a:lstStyle>
          <a:p>
            <a:r>
              <a:rPr lang="en-US" smtClean="0"/>
              <a:t>Use or disclosure of data contained on this sheet is subject to the restriction on the title page of the proposal.</a:t>
            </a:r>
            <a:endParaRPr lang="en-US" dirty="0"/>
          </a:p>
        </p:txBody>
      </p:sp>
      <p:sp>
        <p:nvSpPr>
          <p:cNvPr id="3" name="Text Placeholder 2"/>
          <p:cNvSpPr>
            <a:spLocks noGrp="1"/>
          </p:cNvSpPr>
          <p:nvPr>
            <p:ph type="body" idx="1"/>
          </p:nvPr>
        </p:nvSpPr>
        <p:spPr>
          <a:xfrm>
            <a:off x="662608" y="1578595"/>
            <a:ext cx="7852741" cy="4626943"/>
          </a:xfrm>
          <a:prstGeom prst="rect">
            <a:avLst/>
          </a:prstGeom>
        </p:spPr>
        <p:txBody>
          <a:bodyPr vert="horz" lIns="0" tIns="0" rIns="0" bIns="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p:txBody>
      </p:sp>
      <p:sp>
        <p:nvSpPr>
          <p:cNvPr id="7" name="Rectangle 6"/>
          <p:cNvSpPr/>
          <p:nvPr userDrawn="1"/>
        </p:nvSpPr>
        <p:spPr bwMode="auto">
          <a:xfrm>
            <a:off x="0" y="0"/>
            <a:ext cx="274320" cy="6857999"/>
          </a:xfrm>
          <a:prstGeom prst="rect">
            <a:avLst/>
          </a:prstGeom>
          <a:solidFill>
            <a:schemeClr val="accent3"/>
          </a:solidFill>
          <a:ln>
            <a:noFill/>
          </a:ln>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smtClean="0">
                <a:solidFill>
                  <a:schemeClr val="bg1"/>
                </a:solidFill>
              </a:rPr>
              <a:t> </a:t>
            </a:r>
            <a:endParaRPr lang="en-US" sz="1200" dirty="0" smtClean="0">
              <a:solidFill>
                <a:schemeClr val="bg1"/>
              </a:solidFill>
            </a:endParaRPr>
          </a:p>
        </p:txBody>
      </p:sp>
      <p:cxnSp>
        <p:nvCxnSpPr>
          <p:cNvPr id="8" name="Straight Connector 7"/>
          <p:cNvCxnSpPr/>
          <p:nvPr userDrawn="1"/>
        </p:nvCxnSpPr>
        <p:spPr>
          <a:xfrm>
            <a:off x="662609" y="1276283"/>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itle Placeholder 3"/>
          <p:cNvSpPr>
            <a:spLocks noGrp="1"/>
          </p:cNvSpPr>
          <p:nvPr>
            <p:ph type="title"/>
          </p:nvPr>
        </p:nvSpPr>
        <p:spPr>
          <a:xfrm>
            <a:off x="662608" y="285751"/>
            <a:ext cx="7852742" cy="854348"/>
          </a:xfrm>
          <a:prstGeom prst="rect">
            <a:avLst/>
          </a:prstGeom>
        </p:spPr>
        <p:txBody>
          <a:bodyPr vert="horz" lIns="0" tIns="0" rIns="0" bIns="0" rtlCol="0" anchor="b">
            <a:normAutofit/>
          </a:bodyPr>
          <a:lstStyle/>
          <a:p>
            <a:r>
              <a:rPr lang="en-US" dirty="0" smtClean="0"/>
              <a:t>This is an optional smaller point size for when you need longer headlines. Please limit to 2 lines.</a:t>
            </a:r>
            <a:endParaRPr lang="en-US" dirty="0"/>
          </a:p>
        </p:txBody>
      </p:sp>
      <p:cxnSp>
        <p:nvCxnSpPr>
          <p:cNvPr id="9" name="Straight Connector 8"/>
          <p:cNvCxnSpPr/>
          <p:nvPr userDrawn="1"/>
        </p:nvCxnSpPr>
        <p:spPr>
          <a:xfrm>
            <a:off x="662609" y="6529241"/>
            <a:ext cx="785274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2087335"/>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97" r:id="rId6"/>
    <p:sldLayoutId id="2147483682" r:id="rId7"/>
    <p:sldLayoutId id="2147483695" r:id="rId8"/>
    <p:sldLayoutId id="2147483694" r:id="rId9"/>
    <p:sldLayoutId id="2147483696" r:id="rId10"/>
    <p:sldLayoutId id="2147483683" r:id="rId11"/>
    <p:sldLayoutId id="2147483684" r:id="rId12"/>
    <p:sldLayoutId id="2147483685" r:id="rId13"/>
    <p:sldLayoutId id="2147483686" r:id="rId14"/>
  </p:sldLayoutIdLst>
  <p:hf hdr="0" dt="0"/>
  <p:txStyles>
    <p:titleStyle>
      <a:lvl1pPr algn="l" defTabSz="914400" rtl="0" eaLnBrk="1" latinLnBrk="0" hangingPunct="1">
        <a:lnSpc>
          <a:spcPct val="90000"/>
        </a:lnSpc>
        <a:spcBef>
          <a:spcPct val="0"/>
        </a:spcBef>
        <a:buNone/>
        <a:defRPr sz="1800" kern="1200" cap="none" spc="100" baseline="0">
          <a:solidFill>
            <a:schemeClr val="tx1"/>
          </a:solidFill>
          <a:latin typeface="Arial Narrow" panose="020B0606020202030204" pitchFamily="34" charset="0"/>
          <a:ea typeface="Arial Narrow" panose="020B0606020202030204" pitchFamily="34" charset="0"/>
          <a:cs typeface="Times New Roman" charset="0"/>
        </a:defRPr>
      </a:lvl1pPr>
    </p:titleStyle>
    <p:bodyStyle>
      <a:lvl1pPr marL="0" indent="0" algn="l" defTabSz="914400" rtl="0" eaLnBrk="1" latinLnBrk="0" hangingPunct="1">
        <a:lnSpc>
          <a:spcPct val="100000"/>
        </a:lnSpc>
        <a:spcBef>
          <a:spcPts val="600"/>
        </a:spcBef>
        <a:buFont typeface="Arial" panose="020B0604020202020204" pitchFamily="34" charset="0"/>
        <a:buNone/>
        <a:defRPr sz="1200" b="1" kern="1200" cap="all" spc="100" baseline="0">
          <a:solidFill>
            <a:schemeClr val="accent1"/>
          </a:solidFill>
          <a:latin typeface="Arial Narrow" panose="020B0606020202030204" pitchFamily="34" charset="0"/>
          <a:ea typeface="+mn-ea"/>
          <a:cs typeface="Times New Roman" panose="02020603050405020304" pitchFamily="18" charset="0"/>
        </a:defRPr>
      </a:lvl1pPr>
      <a:lvl2pPr marL="11113" indent="0" algn="l" defTabSz="914400" rtl="0" eaLnBrk="1" latinLnBrk="0" hangingPunct="1">
        <a:lnSpc>
          <a:spcPct val="100000"/>
        </a:lnSpc>
        <a:spcBef>
          <a:spcPts val="600"/>
        </a:spcBef>
        <a:buFont typeface="Arial" panose="020B0604020202020204" pitchFamily="34" charset="0"/>
        <a:buNone/>
        <a:tabLst/>
        <a:defRPr sz="1200" i="1" kern="1200">
          <a:solidFill>
            <a:schemeClr val="tx1"/>
          </a:solidFill>
          <a:latin typeface="Arial" panose="020B0604020202020204" pitchFamily="34" charset="0"/>
          <a:ea typeface="Arial" panose="020B0604020202020204" pitchFamily="34" charset="0"/>
          <a:cs typeface="Arial" panose="020B0604020202020204" pitchFamily="34" charset="0"/>
        </a:defRPr>
      </a:lvl2pPr>
      <a:lvl3pPr marL="91440" indent="-91440" algn="l" defTabSz="914400" rtl="0" eaLnBrk="1" latinLnBrk="0" hangingPunct="1">
        <a:lnSpc>
          <a:spcPct val="100000"/>
        </a:lnSpc>
        <a:spcBef>
          <a:spcPts val="1200"/>
        </a:spcBef>
        <a:buSzPct val="75000"/>
        <a:buFont typeface="Arial" panose="020B0604020202020204" pitchFamily="34" charset="0"/>
        <a:buChar char="•"/>
        <a:tabLst/>
        <a:defRPr sz="1200" kern="1200">
          <a:solidFill>
            <a:schemeClr val="tx1"/>
          </a:solidFill>
          <a:latin typeface="Arial" panose="020B0604020202020204" pitchFamily="34" charset="0"/>
          <a:ea typeface="+mn-ea"/>
          <a:cs typeface="Arial" panose="020B0604020202020204" pitchFamily="34" charset="0"/>
        </a:defRPr>
      </a:lvl3pPr>
      <a:lvl4pPr marL="182880" indent="-91440" algn="l" defTabSz="914400" rtl="0" eaLnBrk="1" latinLnBrk="0" hangingPunct="1">
        <a:lnSpc>
          <a:spcPct val="100000"/>
        </a:lnSpc>
        <a:spcBef>
          <a:spcPts val="0"/>
        </a:spcBef>
        <a:buSzPct val="75000"/>
        <a:buFont typeface=".AppleSystemUIFont" charset="-120"/>
        <a:buChar char="–"/>
        <a:tabLst/>
        <a:defRPr sz="1200" kern="1200">
          <a:solidFill>
            <a:schemeClr val="tx1"/>
          </a:solidFill>
          <a:latin typeface="Arial" panose="020B0604020202020204" pitchFamily="34" charset="0"/>
          <a:ea typeface="+mn-ea"/>
          <a:cs typeface="Arial" panose="020B0604020202020204" pitchFamily="34" charset="0"/>
        </a:defRPr>
      </a:lvl4pPr>
      <a:lvl5pPr marL="11113" indent="0" algn="l" defTabSz="914400" rtl="0" eaLnBrk="1" latinLnBrk="0" hangingPunct="1">
        <a:lnSpc>
          <a:spcPct val="100000"/>
        </a:lnSpc>
        <a:spcBef>
          <a:spcPts val="1200"/>
        </a:spcBef>
        <a:buFont typeface="Arial" panose="020B0604020202020204" pitchFamily="34" charset="0"/>
        <a:buNone/>
        <a:tabLst/>
        <a:defRPr sz="1200" i="1" kern="1200">
          <a:solidFill>
            <a:schemeClr val="tx1"/>
          </a:solidFill>
          <a:latin typeface="Times New Roman" panose="02020603050405020304" pitchFamily="18" charset="0"/>
          <a:ea typeface="+mn-ea"/>
          <a:cs typeface="Times New Roman" panose="02020603050405020304" pitchFamily="18" charset="0"/>
        </a:defRPr>
      </a:lvl5pPr>
      <a:lvl6pPr marL="0" indent="0" algn="l" defTabSz="914400" rtl="0" eaLnBrk="1" latinLnBrk="0" hangingPunct="1">
        <a:lnSpc>
          <a:spcPct val="100000"/>
        </a:lnSpc>
        <a:spcBef>
          <a:spcPts val="1200"/>
        </a:spcBef>
        <a:buFontTx/>
        <a:buNone/>
        <a:defRPr sz="1200" i="1" kern="1200">
          <a:solidFill>
            <a:schemeClr val="accent2"/>
          </a:solidFill>
          <a:latin typeface="Times New Roman" panose="02020603050405020304" pitchFamily="18" charset="0"/>
          <a:ea typeface="+mn-ea"/>
          <a:cs typeface="Times New Roman" panose="02020603050405020304" pitchFamily="18" charset="0"/>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2.png"/><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5.png"/><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png"/><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8.png"/><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png"/><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2.png"/><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4.png"/><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png"/><Relationship Id="rId3" Type="http://schemas.openxmlformats.org/officeDocument/2006/relationships/image" Target="../media/image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png"/><Relationship Id="rId3"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8.png"/><Relationship Id="rId3" Type="http://schemas.openxmlformats.org/officeDocument/2006/relationships/image" Target="../media/image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9.png"/><Relationship Id="rId3" Type="http://schemas.openxmlformats.org/officeDocument/2006/relationships/image" Target="../media/image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png"/><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1.png"/><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OPA Heuristic ASSESSMENT</a:t>
            </a:r>
            <a:endParaRPr lang="en-US" dirty="0"/>
          </a:p>
        </p:txBody>
      </p:sp>
      <p:sp>
        <p:nvSpPr>
          <p:cNvPr id="3" name="Subtitle 2"/>
          <p:cNvSpPr>
            <a:spLocks noGrp="1"/>
          </p:cNvSpPr>
          <p:nvPr>
            <p:ph type="subTitle" idx="1"/>
          </p:nvPr>
        </p:nvSpPr>
        <p:spPr/>
        <p:txBody>
          <a:bodyPr/>
          <a:lstStyle/>
          <a:p>
            <a:r>
              <a:rPr lang="en-US" spc="0" dirty="0" smtClean="0"/>
              <a:t>IRS.GOV ONLINE SYSTEMS</a:t>
            </a:r>
            <a:endParaRPr lang="en-US" spc="0" dirty="0"/>
          </a:p>
        </p:txBody>
      </p:sp>
      <p:sp>
        <p:nvSpPr>
          <p:cNvPr id="4" name="Text Placeholder 3"/>
          <p:cNvSpPr>
            <a:spLocks noGrp="1"/>
          </p:cNvSpPr>
          <p:nvPr>
            <p:ph type="body" sz="quarter" idx="10"/>
          </p:nvPr>
        </p:nvSpPr>
        <p:spPr/>
        <p:txBody>
          <a:bodyPr>
            <a:normAutofit fontScale="92500" lnSpcReduction="20000"/>
          </a:bodyPr>
          <a:lstStyle/>
          <a:p>
            <a:r>
              <a:rPr lang="en-US" dirty="0" smtClean="0"/>
              <a:t>January 2017 </a:t>
            </a:r>
          </a:p>
          <a:p>
            <a:r>
              <a:rPr lang="en-US" dirty="0" smtClean="0"/>
              <a:t>Matt Connors</a:t>
            </a:r>
            <a:endParaRPr lang="en-US" dirty="0"/>
          </a:p>
        </p:txBody>
      </p:sp>
    </p:spTree>
    <p:extLst>
      <p:ext uri="{BB962C8B-B14F-4D97-AF65-F5344CB8AC3E}">
        <p14:creationId xmlns:p14="http://schemas.microsoft.com/office/powerpoint/2010/main" val="4273378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Additional PATHWAYS TO </a:t>
            </a:r>
            <a:r>
              <a:rPr lang="en-US" dirty="0" smtClean="0"/>
              <a:t>THE OPA</a:t>
            </a:r>
          </a:p>
          <a:p>
            <a:pPr lvl="1"/>
            <a:r>
              <a:rPr lang="en-US" dirty="0" smtClean="0"/>
              <a:t>Under the ‘Prepare Your Return’ section</a:t>
            </a:r>
          </a:p>
          <a:p>
            <a:pPr lvl="2"/>
            <a:r>
              <a:rPr lang="en-US" dirty="0" smtClean="0"/>
              <a:t>Explore Payment </a:t>
            </a:r>
            <a:r>
              <a:rPr lang="en-US" dirty="0" smtClean="0"/>
              <a:t>Options links to the Payments page</a:t>
            </a:r>
            <a:endParaRPr lang="en-US" dirty="0" smtClean="0"/>
          </a:p>
          <a:p>
            <a:pPr lvl="2"/>
            <a:r>
              <a:rPr lang="en-US" dirty="0" smtClean="0"/>
              <a:t>Make a </a:t>
            </a:r>
            <a:r>
              <a:rPr lang="en-US" dirty="0" smtClean="0"/>
              <a:t>Payment also links to the Payments page</a:t>
            </a:r>
            <a:endParaRPr lang="en-US" dirty="0"/>
          </a:p>
        </p:txBody>
      </p:sp>
      <p:sp>
        <p:nvSpPr>
          <p:cNvPr id="6" name="Title 5"/>
          <p:cNvSpPr>
            <a:spLocks noGrp="1"/>
          </p:cNvSpPr>
          <p:nvPr>
            <p:ph type="title"/>
          </p:nvPr>
        </p:nvSpPr>
        <p:spPr/>
        <p:txBody>
          <a:bodyPr/>
          <a:lstStyle/>
          <a:p>
            <a:r>
              <a:rPr lang="en-US" dirty="0" smtClean="0"/>
              <a:t>NAVIGATION TO THE OPA</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10</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734" y="3255059"/>
            <a:ext cx="3849952" cy="3097868"/>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20993265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ADDITIONAL PATHWAYSTO </a:t>
            </a:r>
            <a:r>
              <a:rPr lang="en-US" dirty="0" smtClean="0"/>
              <a:t>THE OPA</a:t>
            </a:r>
          </a:p>
          <a:p>
            <a:pPr lvl="1"/>
            <a:r>
              <a:rPr lang="en-US" dirty="0"/>
              <a:t>The access to the Online Payment Agreement is found through several touchpoints</a:t>
            </a:r>
          </a:p>
          <a:p>
            <a:pPr lvl="2"/>
            <a:r>
              <a:rPr lang="en-US" dirty="0" smtClean="0"/>
              <a:t>Help and Resources also provides an indirect pathway to the OPA</a:t>
            </a:r>
          </a:p>
        </p:txBody>
      </p:sp>
      <p:sp>
        <p:nvSpPr>
          <p:cNvPr id="6" name="Title 5"/>
          <p:cNvSpPr>
            <a:spLocks noGrp="1"/>
          </p:cNvSpPr>
          <p:nvPr>
            <p:ph type="title"/>
          </p:nvPr>
        </p:nvSpPr>
        <p:spPr/>
        <p:txBody>
          <a:bodyPr/>
          <a:lstStyle/>
          <a:p>
            <a:r>
              <a:rPr lang="en-US" dirty="0" smtClean="0"/>
              <a:t>NAVIGATION TO THE OPA</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11</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734" y="3270176"/>
            <a:ext cx="3849952" cy="308275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86826998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THE ENTRY TO THE OPA</a:t>
            </a:r>
          </a:p>
          <a:p>
            <a:pPr lvl="1"/>
            <a:r>
              <a:rPr lang="en-US" dirty="0" smtClean="0"/>
              <a:t>The access to the Online Payment Agreement is found through several touchpoints</a:t>
            </a:r>
          </a:p>
          <a:p>
            <a:pPr lvl="2"/>
            <a:r>
              <a:rPr lang="en-US" dirty="0" smtClean="0"/>
              <a:t>Payments, Penalties and Refunds links directly to the OPA</a:t>
            </a:r>
          </a:p>
        </p:txBody>
      </p:sp>
      <p:sp>
        <p:nvSpPr>
          <p:cNvPr id="6" name="Title 5"/>
          <p:cNvSpPr>
            <a:spLocks noGrp="1"/>
          </p:cNvSpPr>
          <p:nvPr>
            <p:ph type="title"/>
          </p:nvPr>
        </p:nvSpPr>
        <p:spPr/>
        <p:txBody>
          <a:bodyPr/>
          <a:lstStyle/>
          <a:p>
            <a:r>
              <a:rPr lang="en-US" dirty="0" smtClean="0"/>
              <a:t>NAVIGATION TO THE OPA</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12</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734" y="3257340"/>
            <a:ext cx="4000500" cy="3079722"/>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54604086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THE ENTRY TO THE OPA</a:t>
            </a:r>
          </a:p>
          <a:p>
            <a:pPr lvl="1"/>
            <a:r>
              <a:rPr lang="en-US" dirty="0" smtClean="0"/>
              <a:t>The access to the Online Payment Agreement is found through several touchpoints</a:t>
            </a:r>
          </a:p>
          <a:p>
            <a:pPr lvl="2"/>
            <a:r>
              <a:rPr lang="en-US" dirty="0" smtClean="0"/>
              <a:t>Can’t Pay Now leads to a direct link to the OPA</a:t>
            </a:r>
          </a:p>
        </p:txBody>
      </p:sp>
      <p:sp>
        <p:nvSpPr>
          <p:cNvPr id="6" name="Title 5"/>
          <p:cNvSpPr>
            <a:spLocks noGrp="1"/>
          </p:cNvSpPr>
          <p:nvPr>
            <p:ph type="title"/>
          </p:nvPr>
        </p:nvSpPr>
        <p:spPr/>
        <p:txBody>
          <a:bodyPr/>
          <a:lstStyle/>
          <a:p>
            <a:r>
              <a:rPr lang="en-US" dirty="0" smtClean="0"/>
              <a:t>NAVIGATION TO THE OPA</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13</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965" y="3235568"/>
            <a:ext cx="3771685" cy="3084338"/>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116811500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USING </a:t>
            </a:r>
            <a:r>
              <a:rPr lang="en-US" dirty="0"/>
              <a:t>THE DESKTOP SEARCH </a:t>
            </a:r>
            <a:r>
              <a:rPr lang="en-US" dirty="0" smtClean="0"/>
              <a:t>FEATURES</a:t>
            </a:r>
          </a:p>
          <a:p>
            <a:pPr lvl="1"/>
            <a:r>
              <a:rPr lang="en-US" dirty="0" smtClean="0"/>
              <a:t>The access to the Online Payment Agreement is found through several touchpoints</a:t>
            </a:r>
          </a:p>
          <a:p>
            <a:pPr lvl="2"/>
            <a:r>
              <a:rPr lang="en-US" dirty="0" smtClean="0"/>
              <a:t>Can’t Pay Now leads to a direct link to the OPA</a:t>
            </a:r>
          </a:p>
        </p:txBody>
      </p:sp>
      <p:sp>
        <p:nvSpPr>
          <p:cNvPr id="6" name="Title 5"/>
          <p:cNvSpPr>
            <a:spLocks noGrp="1"/>
          </p:cNvSpPr>
          <p:nvPr>
            <p:ph type="title"/>
          </p:nvPr>
        </p:nvSpPr>
        <p:spPr/>
        <p:txBody>
          <a:bodyPr/>
          <a:lstStyle/>
          <a:p>
            <a:r>
              <a:rPr lang="en-US" dirty="0" smtClean="0"/>
              <a:t>SEARCH for OPA on IRS.GOV</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14</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734" y="3235568"/>
            <a:ext cx="4630881" cy="295029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33628830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USING THE IOS TABLET SEARCH FEATURES</a:t>
            </a:r>
          </a:p>
          <a:p>
            <a:pPr lvl="1"/>
            <a:r>
              <a:rPr lang="en-US" dirty="0" smtClean="0"/>
              <a:t>The access to the Online Payment Agreement is found through several touchpoints</a:t>
            </a:r>
          </a:p>
          <a:p>
            <a:pPr lvl="2"/>
            <a:r>
              <a:rPr lang="en-US" dirty="0" smtClean="0"/>
              <a:t>Can’t Pay Now leads to a direct link to the OPA</a:t>
            </a:r>
          </a:p>
        </p:txBody>
      </p:sp>
      <p:sp>
        <p:nvSpPr>
          <p:cNvPr id="6" name="Title 5"/>
          <p:cNvSpPr>
            <a:spLocks noGrp="1"/>
          </p:cNvSpPr>
          <p:nvPr>
            <p:ph type="title"/>
          </p:nvPr>
        </p:nvSpPr>
        <p:spPr/>
        <p:txBody>
          <a:bodyPr/>
          <a:lstStyle/>
          <a:p>
            <a:r>
              <a:rPr lang="en-US" dirty="0" smtClean="0"/>
              <a:t>SEARCH for OPA on IRS.GOV</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15</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699" y="3235568"/>
            <a:ext cx="3934953" cy="2950290"/>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16242113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USING THE IOS PHONE SEARCH FEATURES</a:t>
            </a:r>
          </a:p>
          <a:p>
            <a:pPr lvl="1"/>
            <a:r>
              <a:rPr lang="en-US" dirty="0" smtClean="0"/>
              <a:t>Readability is affected when the pages are viewed on smaller phones such as the iPhone 5</a:t>
            </a:r>
          </a:p>
          <a:p>
            <a:pPr lvl="2"/>
            <a:r>
              <a:rPr lang="en-US" dirty="0" smtClean="0"/>
              <a:t>Search area difficult to see at this scale</a:t>
            </a:r>
          </a:p>
        </p:txBody>
      </p:sp>
      <p:sp>
        <p:nvSpPr>
          <p:cNvPr id="6" name="Title 5"/>
          <p:cNvSpPr>
            <a:spLocks noGrp="1"/>
          </p:cNvSpPr>
          <p:nvPr>
            <p:ph type="title"/>
          </p:nvPr>
        </p:nvSpPr>
        <p:spPr/>
        <p:txBody>
          <a:bodyPr/>
          <a:lstStyle/>
          <a:p>
            <a:r>
              <a:rPr lang="en-US" dirty="0" smtClean="0"/>
              <a:t>SEARCH for OPA on IRS.GOV</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16</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699" y="3602276"/>
            <a:ext cx="3934953" cy="2216874"/>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7697049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USING THE IOS PHONE, SEARCH RETURNS</a:t>
            </a:r>
          </a:p>
          <a:p>
            <a:pPr lvl="1"/>
            <a:r>
              <a:rPr lang="en-US" dirty="0" smtClean="0"/>
              <a:t>Available screen real estate not optimized due to the size of the IRS logo</a:t>
            </a:r>
          </a:p>
          <a:p>
            <a:pPr lvl="2"/>
            <a:r>
              <a:rPr lang="en-US" dirty="0" smtClean="0"/>
              <a:t>Scrolling not clearly indicated</a:t>
            </a:r>
          </a:p>
        </p:txBody>
      </p:sp>
      <p:sp>
        <p:nvSpPr>
          <p:cNvPr id="6" name="Title 5"/>
          <p:cNvSpPr>
            <a:spLocks noGrp="1"/>
          </p:cNvSpPr>
          <p:nvPr>
            <p:ph type="title"/>
          </p:nvPr>
        </p:nvSpPr>
        <p:spPr/>
        <p:txBody>
          <a:bodyPr/>
          <a:lstStyle/>
          <a:p>
            <a:r>
              <a:rPr lang="en-US" dirty="0" smtClean="0"/>
              <a:t>SEARCH for OPA on IRS.GOV</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17</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2700" y="3602276"/>
            <a:ext cx="3934951" cy="2216874"/>
          </a:xfrm>
          <a:prstGeom prst="rect">
            <a:avLst/>
          </a:prstGeom>
        </p:spPr>
        <p:style>
          <a:lnRef idx="0">
            <a:schemeClr val="dk1"/>
          </a:lnRef>
          <a:fillRef idx="3">
            <a:schemeClr val="dk1"/>
          </a:fillRef>
          <a:effectRef idx="3">
            <a:schemeClr val="dk1"/>
          </a:effectRef>
          <a:fontRef idx="minor">
            <a:schemeClr val="lt1"/>
          </a:fontRef>
        </p:style>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20724093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sz="4800" dirty="0" smtClean="0"/>
              <a:t>SIMILAR TOOLS</a:t>
            </a:r>
          </a:p>
          <a:p>
            <a:pPr lvl="1"/>
            <a:r>
              <a:rPr lang="en-US" sz="1600" dirty="0" smtClean="0">
                <a:ea typeface="Calibri" charset="0"/>
              </a:rPr>
              <a:t>TO THE OPA ALSO FOUND ON IRS.GOV</a:t>
            </a:r>
            <a:endParaRPr lang="en-US" sz="1600" dirty="0"/>
          </a:p>
        </p:txBody>
      </p:sp>
    </p:spTree>
    <p:extLst>
      <p:ext uri="{BB962C8B-B14F-4D97-AF65-F5344CB8AC3E}">
        <p14:creationId xmlns:p14="http://schemas.microsoft.com/office/powerpoint/2010/main" val="19468010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OFFER IN COMPROMISE</a:t>
            </a:r>
          </a:p>
          <a:p>
            <a:pPr lvl="1"/>
            <a:r>
              <a:rPr lang="en-US" dirty="0" smtClean="0"/>
              <a:t>Compromise amount for less than the amount due tax payment based on pre-qualification</a:t>
            </a:r>
          </a:p>
          <a:p>
            <a:pPr lvl="2"/>
            <a:r>
              <a:rPr lang="en-US" dirty="0" smtClean="0"/>
              <a:t>Lump sum or periodic payment</a:t>
            </a:r>
          </a:p>
        </p:txBody>
      </p:sp>
      <p:sp>
        <p:nvSpPr>
          <p:cNvPr id="6" name="Title 5"/>
          <p:cNvSpPr>
            <a:spLocks noGrp="1"/>
          </p:cNvSpPr>
          <p:nvPr>
            <p:ph type="title"/>
          </p:nvPr>
        </p:nvSpPr>
        <p:spPr/>
        <p:txBody>
          <a:bodyPr/>
          <a:lstStyle/>
          <a:p>
            <a:r>
              <a:rPr lang="en-US" dirty="0" smtClean="0"/>
              <a:t>SIMILAR TOOLS to the OPA</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19</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418" y="3235568"/>
            <a:ext cx="3627515" cy="2950290"/>
          </a:xfrm>
          <a:prstGeom prst="rect">
            <a:avLst/>
          </a:prstGeom>
        </p:spPr>
        <p:style>
          <a:lnRef idx="0">
            <a:schemeClr val="dk1"/>
          </a:lnRef>
          <a:fillRef idx="3">
            <a:schemeClr val="dk1"/>
          </a:fillRef>
          <a:effectRef idx="3">
            <a:schemeClr val="dk1"/>
          </a:effectRef>
          <a:fontRef idx="minor">
            <a:schemeClr val="lt1"/>
          </a:fontRef>
        </p:style>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8900626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CONTENTS</a:t>
            </a:r>
            <a:endParaRPr lang="en-US" dirty="0"/>
          </a:p>
        </p:txBody>
      </p:sp>
      <p:sp>
        <p:nvSpPr>
          <p:cNvPr id="6" name="Text Placeholder 5"/>
          <p:cNvSpPr>
            <a:spLocks noGrp="1"/>
          </p:cNvSpPr>
          <p:nvPr>
            <p:ph type="body" sz="quarter" idx="11"/>
          </p:nvPr>
        </p:nvSpPr>
        <p:spPr/>
        <p:txBody>
          <a:bodyPr/>
          <a:lstStyle/>
          <a:p>
            <a:r>
              <a:rPr lang="en-US" dirty="0" smtClean="0"/>
              <a:t>Global Considerations			4</a:t>
            </a:r>
          </a:p>
          <a:p>
            <a:r>
              <a:rPr lang="en-US" dirty="0" smtClean="0"/>
              <a:t>Navigation to the OPA			7</a:t>
            </a:r>
          </a:p>
          <a:p>
            <a:r>
              <a:rPr lang="en-US" dirty="0" smtClean="0"/>
              <a:t>SEARCH RESULTS DIRECTED TO THE OPA		13</a:t>
            </a:r>
          </a:p>
          <a:p>
            <a:r>
              <a:rPr lang="en-US" dirty="0" smtClean="0"/>
              <a:t>ALTERNATE OPTIONS SIMILAR TO THE OPA		17</a:t>
            </a:r>
          </a:p>
          <a:p>
            <a:r>
              <a:rPr lang="en-US" dirty="0" smtClean="0"/>
              <a:t>THE OPA DESCRIPTION AND Process		22</a:t>
            </a:r>
          </a:p>
          <a:p>
            <a:r>
              <a:rPr lang="en-US" dirty="0" smtClean="0">
                <a:solidFill>
                  <a:srgbClr val="FF0000"/>
                </a:solidFill>
              </a:rPr>
              <a:t>ACCESSIBILITY AS IMPLEMENTED for the OPA</a:t>
            </a:r>
            <a:r>
              <a:rPr lang="en-US" dirty="0" smtClean="0"/>
              <a:t>	30</a:t>
            </a:r>
          </a:p>
          <a:p>
            <a:r>
              <a:rPr lang="en-US" dirty="0" smtClean="0"/>
              <a:t>RELATIONSHIP TO THE PERSONAS		33</a:t>
            </a:r>
          </a:p>
          <a:p>
            <a:r>
              <a:rPr lang="en-US" dirty="0" smtClean="0"/>
              <a:t>CLOSING THOUGHTS AND NEXT STEPS		38</a:t>
            </a:r>
            <a:endParaRPr lang="en-US" dirty="0"/>
          </a:p>
        </p:txBody>
      </p:sp>
      <p:sp>
        <p:nvSpPr>
          <p:cNvPr id="2" name="Slide Number Placeholder 1"/>
          <p:cNvSpPr>
            <a:spLocks noGrp="1"/>
          </p:cNvSpPr>
          <p:nvPr>
            <p:ph type="sldNum" sz="quarter" idx="4"/>
          </p:nvPr>
        </p:nvSpPr>
        <p:spPr/>
        <p:txBody>
          <a:bodyPr/>
          <a:lstStyle/>
          <a:p>
            <a:fld id="{EACE6E22-E655-5947-A8B4-6F095FBA2C12}" type="slidenum">
              <a:rPr lang="en-US" smtClean="0"/>
              <a:pPr/>
              <a:t>2</a:t>
            </a:fld>
            <a:endParaRPr lang="en-US" dirty="0"/>
          </a:p>
        </p:txBody>
      </p:sp>
      <p:sp>
        <p:nvSpPr>
          <p:cNvPr id="3" name="Footer Placeholder 2"/>
          <p:cNvSpPr>
            <a:spLocks noGrp="1"/>
          </p:cNvSpPr>
          <p:nvPr>
            <p:ph type="ftr" sz="quarter" idx="3"/>
          </p:nvPr>
        </p:nvSpPr>
        <p:spPr>
          <a:xfrm>
            <a:off x="3704734" y="6536484"/>
            <a:ext cx="2478896" cy="325312"/>
          </a:xfrm>
        </p:spPr>
        <p:txBody>
          <a:bodyPr/>
          <a:lstStyle/>
          <a:p>
            <a:r>
              <a:rPr lang="en-US" dirty="0"/>
              <a:t>Use or disclosure of data contained on this sheet is subject to the restriction on the title page of the proposal.</a:t>
            </a:r>
          </a:p>
        </p:txBody>
      </p:sp>
      <p:cxnSp>
        <p:nvCxnSpPr>
          <p:cNvPr id="7" name="Straight Connector 6"/>
          <p:cNvCxnSpPr/>
          <p:nvPr/>
        </p:nvCxnSpPr>
        <p:spPr>
          <a:xfrm>
            <a:off x="3704734" y="1837011"/>
            <a:ext cx="5439266"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65047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OFFER IN COMPROMISE (detail page)</a:t>
            </a:r>
          </a:p>
          <a:p>
            <a:pPr lvl="1"/>
            <a:r>
              <a:rPr lang="en-US" dirty="0" smtClean="0"/>
              <a:t>Compromise amount for less than the amount due tax payment based on pre-qualification</a:t>
            </a:r>
          </a:p>
          <a:p>
            <a:pPr lvl="2"/>
            <a:r>
              <a:rPr lang="en-US" dirty="0" smtClean="0"/>
              <a:t>Compromise Pre-Qualifier</a:t>
            </a:r>
          </a:p>
        </p:txBody>
      </p:sp>
      <p:sp>
        <p:nvSpPr>
          <p:cNvPr id="6" name="Title 5"/>
          <p:cNvSpPr>
            <a:spLocks noGrp="1"/>
          </p:cNvSpPr>
          <p:nvPr>
            <p:ph type="title"/>
          </p:nvPr>
        </p:nvSpPr>
        <p:spPr/>
        <p:txBody>
          <a:bodyPr/>
          <a:lstStyle/>
          <a:p>
            <a:r>
              <a:rPr lang="en-US" dirty="0" smtClean="0"/>
              <a:t>SIMILAR TOOLS to the OPA</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20</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418" y="3235568"/>
            <a:ext cx="3627515" cy="2950289"/>
          </a:xfrm>
          <a:prstGeom prst="rect">
            <a:avLst/>
          </a:prstGeom>
        </p:spPr>
        <p:style>
          <a:lnRef idx="0">
            <a:schemeClr val="dk1"/>
          </a:lnRef>
          <a:fillRef idx="3">
            <a:schemeClr val="dk1"/>
          </a:fillRef>
          <a:effectRef idx="3">
            <a:schemeClr val="dk1"/>
          </a:effectRef>
          <a:fontRef idx="minor">
            <a:schemeClr val="lt1"/>
          </a:fontRef>
        </p:style>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181984128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OFFER IN COMPROMISE Pre-Qualifier</a:t>
            </a:r>
          </a:p>
          <a:p>
            <a:pPr lvl="1"/>
            <a:r>
              <a:rPr lang="en-US" dirty="0" smtClean="0"/>
              <a:t>6-step process to complete pre-qualification</a:t>
            </a:r>
          </a:p>
          <a:p>
            <a:pPr lvl="2"/>
            <a:r>
              <a:rPr lang="en-US" dirty="0" smtClean="0"/>
              <a:t>Radio buttons for ease of use</a:t>
            </a:r>
          </a:p>
          <a:p>
            <a:pPr lvl="2"/>
            <a:r>
              <a:rPr lang="en-US" dirty="0" smtClean="0"/>
              <a:t>Tabs on top of page show progress </a:t>
            </a:r>
          </a:p>
        </p:txBody>
      </p:sp>
      <p:sp>
        <p:nvSpPr>
          <p:cNvPr id="6" name="Title 5"/>
          <p:cNvSpPr>
            <a:spLocks noGrp="1"/>
          </p:cNvSpPr>
          <p:nvPr>
            <p:ph type="title"/>
          </p:nvPr>
        </p:nvSpPr>
        <p:spPr/>
        <p:txBody>
          <a:bodyPr/>
          <a:lstStyle/>
          <a:p>
            <a:r>
              <a:rPr lang="en-US" dirty="0" smtClean="0"/>
              <a:t>SIMILAR TOOLS to the OPA</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21</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418" y="3235568"/>
            <a:ext cx="3627514" cy="2950289"/>
          </a:xfrm>
          <a:prstGeom prst="rect">
            <a:avLst/>
          </a:prstGeom>
        </p:spPr>
        <p:style>
          <a:lnRef idx="0">
            <a:schemeClr val="dk1"/>
          </a:lnRef>
          <a:fillRef idx="3">
            <a:schemeClr val="dk1"/>
          </a:fillRef>
          <a:effectRef idx="3">
            <a:schemeClr val="dk1"/>
          </a:effectRef>
          <a:fontRef idx="minor">
            <a:schemeClr val="lt1"/>
          </a:fontRef>
        </p:style>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114537829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Temporary Collection Delay</a:t>
            </a:r>
          </a:p>
          <a:p>
            <a:pPr lvl="1"/>
            <a:r>
              <a:rPr lang="en-US" dirty="0" smtClean="0"/>
              <a:t>Deferment but not debt reduction, based on current and future financial status</a:t>
            </a:r>
          </a:p>
          <a:p>
            <a:pPr lvl="2"/>
            <a:r>
              <a:rPr lang="en-US" dirty="0" smtClean="0"/>
              <a:t>Includes a hotline number to call</a:t>
            </a:r>
          </a:p>
        </p:txBody>
      </p:sp>
      <p:sp>
        <p:nvSpPr>
          <p:cNvPr id="6" name="Title 5"/>
          <p:cNvSpPr>
            <a:spLocks noGrp="1"/>
          </p:cNvSpPr>
          <p:nvPr>
            <p:ph type="title"/>
          </p:nvPr>
        </p:nvSpPr>
        <p:spPr/>
        <p:txBody>
          <a:bodyPr/>
          <a:lstStyle/>
          <a:p>
            <a:r>
              <a:rPr lang="en-US" smtClean="0"/>
              <a:t>SIMILAR TOOLS to the OPA</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22</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418" y="3235568"/>
            <a:ext cx="3627515" cy="2950289"/>
          </a:xfrm>
          <a:prstGeom prst="rect">
            <a:avLst/>
          </a:prstGeom>
        </p:spPr>
        <p:style>
          <a:lnRef idx="0">
            <a:schemeClr val="dk1"/>
          </a:lnRef>
          <a:fillRef idx="3">
            <a:schemeClr val="dk1"/>
          </a:fillRef>
          <a:effectRef idx="3">
            <a:schemeClr val="dk1"/>
          </a:effectRef>
          <a:fontRef idx="minor">
            <a:schemeClr val="lt1"/>
          </a:fontRef>
        </p:style>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20647031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sz="4800" dirty="0" smtClean="0"/>
              <a:t>THE OPA</a:t>
            </a:r>
          </a:p>
          <a:p>
            <a:pPr lvl="1"/>
            <a:r>
              <a:rPr lang="en-US" sz="1600" dirty="0" smtClean="0">
                <a:ea typeface="Calibri" charset="0"/>
              </a:rPr>
              <a:t>USER PROCESS TO COMPLETE</a:t>
            </a:r>
            <a:endParaRPr lang="en-US" sz="1600" dirty="0"/>
          </a:p>
        </p:txBody>
      </p:sp>
    </p:spTree>
    <p:extLst>
      <p:ext uri="{BB962C8B-B14F-4D97-AF65-F5344CB8AC3E}">
        <p14:creationId xmlns:p14="http://schemas.microsoft.com/office/powerpoint/2010/main" val="2058768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Monthly </a:t>
            </a:r>
            <a:r>
              <a:rPr lang="en-US" dirty="0" err="1" smtClean="0"/>
              <a:t>InsTallments</a:t>
            </a:r>
            <a:endParaRPr lang="en-US" dirty="0" smtClean="0"/>
          </a:p>
          <a:p>
            <a:pPr lvl="1"/>
            <a:r>
              <a:rPr lang="en-US" dirty="0"/>
              <a:t>U</a:t>
            </a:r>
            <a:r>
              <a:rPr lang="en-US" dirty="0" smtClean="0"/>
              <a:t>pfront information about the OPA</a:t>
            </a:r>
          </a:p>
          <a:p>
            <a:pPr lvl="2"/>
            <a:r>
              <a:rPr lang="en-US" dirty="0" smtClean="0"/>
              <a:t>Followed by an action statement to the user ‘Meet your tax obligation’</a:t>
            </a:r>
          </a:p>
          <a:p>
            <a:pPr lvl="2"/>
            <a:r>
              <a:rPr lang="en-US" dirty="0" smtClean="0"/>
              <a:t>Precursor to the OPA link itself</a:t>
            </a:r>
          </a:p>
        </p:txBody>
      </p:sp>
      <p:sp>
        <p:nvSpPr>
          <p:cNvPr id="6" name="Title 5"/>
          <p:cNvSpPr>
            <a:spLocks noGrp="1"/>
          </p:cNvSpPr>
          <p:nvPr>
            <p:ph type="title"/>
          </p:nvPr>
        </p:nvSpPr>
        <p:spPr/>
        <p:txBody>
          <a:bodyPr/>
          <a:lstStyle/>
          <a:p>
            <a:r>
              <a:rPr lang="en-US" dirty="0" smtClean="0"/>
              <a:t>Online Payment Agreement</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24</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418" y="3479149"/>
            <a:ext cx="3627514" cy="2463127"/>
          </a:xfrm>
          <a:prstGeom prst="rect">
            <a:avLst/>
          </a:prstGeom>
        </p:spPr>
        <p:style>
          <a:lnRef idx="0">
            <a:schemeClr val="dk1"/>
          </a:lnRef>
          <a:fillRef idx="3">
            <a:schemeClr val="dk1"/>
          </a:fillRef>
          <a:effectRef idx="3">
            <a:schemeClr val="dk1"/>
          </a:effectRef>
          <a:fontRef idx="minor">
            <a:schemeClr val="lt1"/>
          </a:fontRef>
        </p:style>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5142530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Monthly </a:t>
            </a:r>
            <a:r>
              <a:rPr lang="en-US" dirty="0" err="1" smtClean="0"/>
              <a:t>InsTallments</a:t>
            </a:r>
            <a:endParaRPr lang="en-US" dirty="0" smtClean="0"/>
          </a:p>
          <a:p>
            <a:pPr lvl="1"/>
            <a:r>
              <a:rPr lang="en-US" dirty="0" smtClean="0"/>
              <a:t>Payment Plans and Installation Agreements</a:t>
            </a:r>
          </a:p>
          <a:p>
            <a:pPr lvl="2"/>
            <a:r>
              <a:rPr lang="en-US" dirty="0" smtClean="0"/>
              <a:t>User Fees Detail at top of page, details at bottom</a:t>
            </a:r>
          </a:p>
          <a:p>
            <a:pPr lvl="2"/>
            <a:r>
              <a:rPr lang="en-US" dirty="0" smtClean="0"/>
              <a:t>Link back to OPA in first bulleted section</a:t>
            </a:r>
          </a:p>
        </p:txBody>
      </p:sp>
      <p:sp>
        <p:nvSpPr>
          <p:cNvPr id="6" name="Title 5"/>
          <p:cNvSpPr>
            <a:spLocks noGrp="1"/>
          </p:cNvSpPr>
          <p:nvPr>
            <p:ph type="title"/>
          </p:nvPr>
        </p:nvSpPr>
        <p:spPr/>
        <p:txBody>
          <a:bodyPr/>
          <a:lstStyle/>
          <a:p>
            <a:r>
              <a:rPr lang="en-US" dirty="0" smtClean="0"/>
              <a:t>Online Payment Agreement</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25</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418" y="3479149"/>
            <a:ext cx="3627514" cy="2463127"/>
          </a:xfrm>
          <a:prstGeom prst="rect">
            <a:avLst/>
          </a:prstGeom>
        </p:spPr>
        <p:style>
          <a:lnRef idx="0">
            <a:schemeClr val="dk1"/>
          </a:lnRef>
          <a:fillRef idx="3">
            <a:schemeClr val="dk1"/>
          </a:fillRef>
          <a:effectRef idx="3">
            <a:schemeClr val="dk1"/>
          </a:effectRef>
          <a:fontRef idx="minor">
            <a:schemeClr val="lt1"/>
          </a:fontRef>
        </p:style>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1264652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OPA ENTRY From ‘</a:t>
            </a:r>
            <a:r>
              <a:rPr lang="en-US" dirty="0" err="1" smtClean="0"/>
              <a:t>CAN’t</a:t>
            </a:r>
            <a:r>
              <a:rPr lang="en-US" dirty="0" smtClean="0"/>
              <a:t> PAY NOW?’</a:t>
            </a:r>
          </a:p>
          <a:p>
            <a:pPr lvl="1"/>
            <a:r>
              <a:rPr lang="en-US" dirty="0" smtClean="0"/>
              <a:t>Direct access to the OPA tool</a:t>
            </a:r>
          </a:p>
          <a:p>
            <a:pPr lvl="2"/>
            <a:r>
              <a:rPr lang="en-US" dirty="0" smtClean="0"/>
              <a:t>Described briefly as an application process</a:t>
            </a:r>
          </a:p>
          <a:p>
            <a:pPr lvl="2"/>
            <a:r>
              <a:rPr lang="en-US" dirty="0" smtClean="0"/>
              <a:t>Related tools listed below: ’offer in compromise’  and ‘temporary delay collection’</a:t>
            </a:r>
          </a:p>
        </p:txBody>
      </p:sp>
      <p:sp>
        <p:nvSpPr>
          <p:cNvPr id="6" name="Title 5"/>
          <p:cNvSpPr>
            <a:spLocks noGrp="1"/>
          </p:cNvSpPr>
          <p:nvPr>
            <p:ph type="title"/>
          </p:nvPr>
        </p:nvSpPr>
        <p:spPr/>
        <p:txBody>
          <a:bodyPr/>
          <a:lstStyle/>
          <a:p>
            <a:r>
              <a:rPr lang="en-US" dirty="0" smtClean="0"/>
              <a:t>Online Payment Agreement</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26</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418" y="3479149"/>
            <a:ext cx="3627514" cy="2463126"/>
          </a:xfrm>
          <a:prstGeom prst="rect">
            <a:avLst/>
          </a:prstGeom>
        </p:spPr>
        <p:style>
          <a:lnRef idx="0">
            <a:schemeClr val="dk1"/>
          </a:lnRef>
          <a:fillRef idx="3">
            <a:schemeClr val="dk1"/>
          </a:fillRef>
          <a:effectRef idx="3">
            <a:schemeClr val="dk1"/>
          </a:effectRef>
          <a:fontRef idx="minor">
            <a:schemeClr val="lt1"/>
          </a:fontRef>
        </p:style>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26597417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Initial Page FOR THE OPA</a:t>
            </a:r>
          </a:p>
          <a:p>
            <a:pPr lvl="1"/>
            <a:r>
              <a:rPr lang="en-US" dirty="0" smtClean="0"/>
              <a:t>First time </a:t>
            </a:r>
            <a:r>
              <a:rPr lang="en-US" dirty="0"/>
              <a:t>u</a:t>
            </a:r>
            <a:r>
              <a:rPr lang="en-US" dirty="0" smtClean="0"/>
              <a:t>sers and returning user page</a:t>
            </a:r>
          </a:p>
          <a:p>
            <a:pPr lvl="2"/>
            <a:r>
              <a:rPr lang="en-US" dirty="0" smtClean="0"/>
              <a:t>First time users  information in concise</a:t>
            </a:r>
          </a:p>
          <a:p>
            <a:pPr lvl="2"/>
            <a:r>
              <a:rPr lang="en-US" dirty="0" smtClean="0"/>
              <a:t>Returning users information requires additional information </a:t>
            </a:r>
          </a:p>
        </p:txBody>
      </p:sp>
      <p:sp>
        <p:nvSpPr>
          <p:cNvPr id="6" name="Title 5"/>
          <p:cNvSpPr>
            <a:spLocks noGrp="1"/>
          </p:cNvSpPr>
          <p:nvPr>
            <p:ph type="title"/>
          </p:nvPr>
        </p:nvSpPr>
        <p:spPr/>
        <p:txBody>
          <a:bodyPr/>
          <a:lstStyle/>
          <a:p>
            <a:r>
              <a:rPr lang="en-US" dirty="0" smtClean="0"/>
              <a:t>Online Payment Agreement</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27</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418" y="3479149"/>
            <a:ext cx="3627515" cy="2463127"/>
          </a:xfrm>
          <a:prstGeom prst="rect">
            <a:avLst/>
          </a:prstGeom>
        </p:spPr>
        <p:style>
          <a:lnRef idx="0">
            <a:schemeClr val="dk1"/>
          </a:lnRef>
          <a:fillRef idx="3">
            <a:schemeClr val="dk1"/>
          </a:fillRef>
          <a:effectRef idx="3">
            <a:schemeClr val="dk1"/>
          </a:effectRef>
          <a:fontRef idx="minor">
            <a:schemeClr val="lt1"/>
          </a:fontRef>
        </p:style>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81948668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Initial Page FOR THE OPA</a:t>
            </a:r>
          </a:p>
          <a:p>
            <a:pPr lvl="1"/>
            <a:r>
              <a:rPr lang="en-US" dirty="0"/>
              <a:t>IRS Privacy policy and other links at the bottom of the page </a:t>
            </a:r>
            <a:r>
              <a:rPr lang="en-US" dirty="0" smtClean="0"/>
              <a:t>don’t </a:t>
            </a:r>
            <a:r>
              <a:rPr lang="en-US" dirty="0"/>
              <a:t>make it clear that the pages will open on new pages:  </a:t>
            </a:r>
            <a:endParaRPr lang="en-US" dirty="0" smtClean="0"/>
          </a:p>
          <a:p>
            <a:pPr lvl="2"/>
            <a:r>
              <a:rPr lang="en-US" dirty="0" smtClean="0"/>
              <a:t>IRS Privacy Policy open as its own tab</a:t>
            </a:r>
          </a:p>
          <a:p>
            <a:pPr lvl="2"/>
            <a:r>
              <a:rPr lang="en-US" dirty="0" smtClean="0"/>
              <a:t>Security Code opens as a new window</a:t>
            </a:r>
          </a:p>
          <a:p>
            <a:pPr lvl="2"/>
            <a:r>
              <a:rPr lang="en-US" dirty="0" smtClean="0"/>
              <a:t>Accessibility opens as a new window</a:t>
            </a:r>
          </a:p>
          <a:p>
            <a:pPr lvl="2"/>
            <a:endParaRPr lang="en-US" dirty="0" smtClean="0"/>
          </a:p>
          <a:p>
            <a:pPr lvl="2"/>
            <a:endParaRPr lang="en-US" dirty="0" smtClean="0"/>
          </a:p>
        </p:txBody>
      </p:sp>
      <p:sp>
        <p:nvSpPr>
          <p:cNvPr id="6" name="Title 5"/>
          <p:cNvSpPr>
            <a:spLocks noGrp="1"/>
          </p:cNvSpPr>
          <p:nvPr>
            <p:ph type="title"/>
          </p:nvPr>
        </p:nvSpPr>
        <p:spPr/>
        <p:txBody>
          <a:bodyPr/>
          <a:lstStyle/>
          <a:p>
            <a:r>
              <a:rPr lang="en-US" dirty="0" smtClean="0"/>
              <a:t>Online Payment Agreement</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28</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418" y="3479149"/>
            <a:ext cx="3627514" cy="2463127"/>
          </a:xfrm>
          <a:prstGeom prst="rect">
            <a:avLst/>
          </a:prstGeom>
        </p:spPr>
        <p:style>
          <a:lnRef idx="0">
            <a:schemeClr val="dk1"/>
          </a:lnRef>
          <a:fillRef idx="3">
            <a:schemeClr val="dk1"/>
          </a:fillRef>
          <a:effectRef idx="3">
            <a:schemeClr val="dk1"/>
          </a:effectRef>
          <a:fontRef idx="minor">
            <a:schemeClr val="lt1"/>
          </a:fontRef>
        </p:style>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19592926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Security Policy page for the OPA</a:t>
            </a:r>
          </a:p>
          <a:p>
            <a:pPr lvl="1"/>
            <a:r>
              <a:rPr lang="en-US" dirty="0" smtClean="0"/>
              <a:t>The security policy opens as its own window</a:t>
            </a:r>
          </a:p>
          <a:p>
            <a:pPr lvl="2"/>
            <a:r>
              <a:rPr lang="en-US" dirty="0" smtClean="0"/>
              <a:t>When window is closed with the button at the bottom left the user returns to the initial page for the OPA</a:t>
            </a:r>
          </a:p>
          <a:p>
            <a:pPr lvl="2"/>
            <a:endParaRPr lang="en-US" dirty="0" smtClean="0"/>
          </a:p>
        </p:txBody>
      </p:sp>
      <p:sp>
        <p:nvSpPr>
          <p:cNvPr id="6" name="Title 5"/>
          <p:cNvSpPr>
            <a:spLocks noGrp="1"/>
          </p:cNvSpPr>
          <p:nvPr>
            <p:ph type="title"/>
          </p:nvPr>
        </p:nvSpPr>
        <p:spPr/>
        <p:txBody>
          <a:bodyPr/>
          <a:lstStyle/>
          <a:p>
            <a:r>
              <a:rPr lang="en-US" dirty="0" smtClean="0"/>
              <a:t>Online Payment Agreement</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29</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418" y="3479149"/>
            <a:ext cx="3627514" cy="2463126"/>
          </a:xfrm>
          <a:prstGeom prst="rect">
            <a:avLst/>
          </a:prstGeom>
        </p:spPr>
        <p:style>
          <a:lnRef idx="0">
            <a:schemeClr val="dk1"/>
          </a:lnRef>
          <a:fillRef idx="3">
            <a:schemeClr val="dk1"/>
          </a:fillRef>
          <a:effectRef idx="3">
            <a:schemeClr val="dk1"/>
          </a:effectRef>
          <a:fontRef idx="minor">
            <a:schemeClr val="lt1"/>
          </a:fontRef>
        </p:style>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17782515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sz="4800" dirty="0" smtClean="0"/>
              <a:t>Getting Started</a:t>
            </a:r>
          </a:p>
          <a:p>
            <a:pPr lvl="1"/>
            <a:r>
              <a:rPr lang="en-US" sz="1600" dirty="0" smtClean="0">
                <a:ea typeface="Calibri" charset="0"/>
              </a:rPr>
              <a:t>GLOBAL OVERVIEW OF THE OPA TOOL WITHIN IRS.GOV </a:t>
            </a:r>
            <a:endParaRPr lang="en-US" sz="1600" dirty="0"/>
          </a:p>
        </p:txBody>
      </p:sp>
    </p:spTree>
    <p:extLst>
      <p:ext uri="{BB962C8B-B14F-4D97-AF65-F5344CB8AC3E}">
        <p14:creationId xmlns:p14="http://schemas.microsoft.com/office/powerpoint/2010/main" val="26298933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OPA Page TWO</a:t>
            </a:r>
          </a:p>
          <a:p>
            <a:pPr lvl="1"/>
            <a:r>
              <a:rPr lang="en-US" dirty="0" smtClean="0"/>
              <a:t>Notice of registration</a:t>
            </a:r>
          </a:p>
          <a:p>
            <a:pPr lvl="2"/>
            <a:r>
              <a:rPr lang="en-US" dirty="0" smtClean="0"/>
              <a:t>Clearly indicates the estimated time for completion</a:t>
            </a:r>
          </a:p>
          <a:p>
            <a:pPr lvl="2"/>
            <a:r>
              <a:rPr lang="en-US" dirty="0" smtClean="0"/>
              <a:t>Also indicates security, one-time submission, and cost is free</a:t>
            </a:r>
          </a:p>
          <a:p>
            <a:pPr lvl="2"/>
            <a:r>
              <a:rPr lang="en-US" dirty="0" smtClean="0"/>
              <a:t>Clear notice that more information will be requested</a:t>
            </a:r>
          </a:p>
        </p:txBody>
      </p:sp>
      <p:sp>
        <p:nvSpPr>
          <p:cNvPr id="6" name="Title 5"/>
          <p:cNvSpPr>
            <a:spLocks noGrp="1"/>
          </p:cNvSpPr>
          <p:nvPr>
            <p:ph type="title"/>
          </p:nvPr>
        </p:nvSpPr>
        <p:spPr/>
        <p:txBody>
          <a:bodyPr/>
          <a:lstStyle/>
          <a:p>
            <a:r>
              <a:rPr lang="en-US" dirty="0" smtClean="0"/>
              <a:t>Online Payment Agreement</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30</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6418" y="3479149"/>
            <a:ext cx="3627514" cy="2463127"/>
          </a:xfrm>
          <a:prstGeom prst="rect">
            <a:avLst/>
          </a:prstGeom>
        </p:spPr>
        <p:style>
          <a:lnRef idx="0">
            <a:schemeClr val="dk1"/>
          </a:lnRef>
          <a:fillRef idx="3">
            <a:schemeClr val="dk1"/>
          </a:fillRef>
          <a:effectRef idx="3">
            <a:schemeClr val="dk1"/>
          </a:effectRef>
          <a:fontRef idx="minor">
            <a:schemeClr val="lt1"/>
          </a:fontRef>
        </p:style>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17722149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sz="4800" dirty="0" smtClean="0"/>
              <a:t>ACCESSIBILITY</a:t>
            </a:r>
          </a:p>
          <a:p>
            <a:pPr lvl="1"/>
            <a:r>
              <a:rPr lang="en-US" sz="1600" dirty="0" smtClean="0">
                <a:ea typeface="Calibri" charset="0"/>
              </a:rPr>
              <a:t>ALTERNATE ACCESS OF THE OPA TOOL WITHIN THE IRS.GOV </a:t>
            </a:r>
            <a:endParaRPr lang="en-US" sz="1600" dirty="0"/>
          </a:p>
        </p:txBody>
      </p:sp>
    </p:spTree>
    <p:extLst>
      <p:ext uri="{BB962C8B-B14F-4D97-AF65-F5344CB8AC3E}">
        <p14:creationId xmlns:p14="http://schemas.microsoft.com/office/powerpoint/2010/main" val="12338055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KEYBOARD-ONLY ACCESS</a:t>
            </a:r>
          </a:p>
          <a:p>
            <a:pPr lvl="1"/>
            <a:r>
              <a:rPr lang="en-US" dirty="0"/>
              <a:t>On the search </a:t>
            </a:r>
            <a:r>
              <a:rPr lang="en-US" dirty="0" smtClean="0"/>
              <a:t>page from the main page, Tabbing via the keyboard through the fields </a:t>
            </a:r>
            <a:r>
              <a:rPr lang="en-US" dirty="0"/>
              <a:t>allows the user to move through the top bar of options, and navigate into the search field </a:t>
            </a:r>
            <a:r>
              <a:rPr lang="en-US" dirty="0" smtClean="0"/>
              <a:t>and the search </a:t>
            </a:r>
            <a:r>
              <a:rPr lang="en-US" dirty="0" err="1" smtClean="0"/>
              <a:t>retuen</a:t>
            </a:r>
            <a:r>
              <a:rPr lang="en-US" dirty="0" smtClean="0"/>
              <a:t>.</a:t>
            </a:r>
          </a:p>
        </p:txBody>
      </p:sp>
      <p:sp>
        <p:nvSpPr>
          <p:cNvPr id="6" name="Title 5"/>
          <p:cNvSpPr>
            <a:spLocks noGrp="1"/>
          </p:cNvSpPr>
          <p:nvPr>
            <p:ph type="title"/>
          </p:nvPr>
        </p:nvSpPr>
        <p:spPr/>
        <p:txBody>
          <a:bodyPr/>
          <a:lstStyle/>
          <a:p>
            <a:r>
              <a:rPr lang="en-US" dirty="0" smtClean="0"/>
              <a:t>KEYBOARD ACCESS TO SEARCH</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32</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734" y="3235568"/>
            <a:ext cx="4630883" cy="2950290"/>
          </a:xfrm>
          <a:prstGeom prst="rect">
            <a:avLst/>
          </a:prstGeom>
        </p:spPr>
      </p:pic>
      <p:sp>
        <p:nvSpPr>
          <p:cNvPr id="3" name="TextBox 2"/>
          <p:cNvSpPr txBox="1"/>
          <p:nvPr/>
        </p:nvSpPr>
        <p:spPr>
          <a:xfrm>
            <a:off x="1706218" y="2685708"/>
            <a:ext cx="6629399" cy="1446550"/>
          </a:xfrm>
          <a:prstGeom prst="rect">
            <a:avLst/>
          </a:prstGeom>
          <a:noFill/>
        </p:spPr>
        <p:txBody>
          <a:bodyPr wrap="square" rtlCol="0">
            <a:spAutoFit/>
          </a:bodyPr>
          <a:lstStyle/>
          <a:p>
            <a:r>
              <a:rPr lang="en-US" sz="4400" dirty="0" smtClean="0">
                <a:solidFill>
                  <a:srgbClr val="FF0000"/>
                </a:solidFill>
              </a:rPr>
              <a:t>HOLD ON THIS-DEFER TO ACCESSIBILITY SPECIALIST </a:t>
            </a:r>
            <a:endParaRPr lang="en-US" sz="4400" dirty="0">
              <a:solidFill>
                <a:srgbClr val="FF0000"/>
              </a:solidFill>
            </a:endParaRPr>
          </a:p>
        </p:txBody>
      </p:sp>
    </p:spTree>
    <p:extLst>
      <p:ext uri="{BB962C8B-B14F-4D97-AF65-F5344CB8AC3E}">
        <p14:creationId xmlns:p14="http://schemas.microsoft.com/office/powerpoint/2010/main" val="9004956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KEYBOARD-ONLY ACCESS</a:t>
            </a:r>
          </a:p>
          <a:p>
            <a:pPr lvl="1"/>
            <a:r>
              <a:rPr lang="en-US" dirty="0"/>
              <a:t>The keyboard tab does not allow users to directly select any of the search returns. </a:t>
            </a:r>
            <a:r>
              <a:rPr lang="en-US" dirty="0" smtClean="0"/>
              <a:t>This can only be done with a mouse.</a:t>
            </a:r>
          </a:p>
        </p:txBody>
      </p:sp>
      <p:sp>
        <p:nvSpPr>
          <p:cNvPr id="6" name="Title 5"/>
          <p:cNvSpPr>
            <a:spLocks noGrp="1"/>
          </p:cNvSpPr>
          <p:nvPr>
            <p:ph type="title"/>
          </p:nvPr>
        </p:nvSpPr>
        <p:spPr/>
        <p:txBody>
          <a:bodyPr/>
          <a:lstStyle/>
          <a:p>
            <a:r>
              <a:rPr lang="en-US" dirty="0" smtClean="0"/>
              <a:t>KEYBOARD ACCESS TO SEARCH</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33</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4735" y="3235568"/>
            <a:ext cx="4630881" cy="2950290"/>
          </a:xfrm>
          <a:prstGeom prst="rect">
            <a:avLst/>
          </a:prstGeom>
        </p:spPr>
      </p:pic>
      <p:sp>
        <p:nvSpPr>
          <p:cNvPr id="9" name="TextBox 8"/>
          <p:cNvSpPr txBox="1"/>
          <p:nvPr/>
        </p:nvSpPr>
        <p:spPr>
          <a:xfrm>
            <a:off x="1706218" y="2685708"/>
            <a:ext cx="6629399" cy="1446550"/>
          </a:xfrm>
          <a:prstGeom prst="rect">
            <a:avLst/>
          </a:prstGeom>
          <a:noFill/>
        </p:spPr>
        <p:txBody>
          <a:bodyPr wrap="square" rtlCol="0">
            <a:spAutoFit/>
          </a:bodyPr>
          <a:lstStyle/>
          <a:p>
            <a:r>
              <a:rPr lang="en-US" sz="4400" dirty="0" smtClean="0">
                <a:solidFill>
                  <a:srgbClr val="FF0000"/>
                </a:solidFill>
              </a:rPr>
              <a:t>HOLD ON THIS-DEFER TO ACCESSIBILITY SPECIALIST </a:t>
            </a:r>
            <a:endParaRPr lang="en-US" sz="4400" dirty="0">
              <a:solidFill>
                <a:srgbClr val="FF0000"/>
              </a:solidFill>
            </a:endParaRPr>
          </a:p>
        </p:txBody>
      </p:sp>
    </p:spTree>
    <p:extLst>
      <p:ext uri="{BB962C8B-B14F-4D97-AF65-F5344CB8AC3E}">
        <p14:creationId xmlns:p14="http://schemas.microsoft.com/office/powerpoint/2010/main" val="20884330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sz="4800" dirty="0" err="1" smtClean="0"/>
              <a:t>PErsonas</a:t>
            </a:r>
            <a:endParaRPr lang="en-US" sz="4800" dirty="0" smtClean="0"/>
          </a:p>
          <a:p>
            <a:pPr lvl="1"/>
            <a:r>
              <a:rPr lang="en-US" sz="1600" dirty="0" smtClean="0">
                <a:ea typeface="Calibri" charset="0"/>
              </a:rPr>
              <a:t>RELATIONSHIP TO THE USER FLOW </a:t>
            </a:r>
            <a:endParaRPr lang="en-US" sz="1600" dirty="0"/>
          </a:p>
        </p:txBody>
      </p:sp>
    </p:spTree>
    <p:extLst>
      <p:ext uri="{BB962C8B-B14F-4D97-AF65-F5344CB8AC3E}">
        <p14:creationId xmlns:p14="http://schemas.microsoft.com/office/powerpoint/2010/main" val="3648257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ACCESSIBILITY and CLEAR INSTRUCTIONS</a:t>
            </a:r>
          </a:p>
          <a:p>
            <a:pPr lvl="1"/>
            <a:r>
              <a:rPr lang="en-US" dirty="0" smtClean="0"/>
              <a:t>Uses text to speech due to partial blindness and an older model phone </a:t>
            </a:r>
          </a:p>
        </p:txBody>
      </p:sp>
      <p:sp>
        <p:nvSpPr>
          <p:cNvPr id="6" name="Title 5"/>
          <p:cNvSpPr>
            <a:spLocks noGrp="1"/>
          </p:cNvSpPr>
          <p:nvPr>
            <p:ph type="title"/>
          </p:nvPr>
        </p:nvSpPr>
        <p:spPr/>
        <p:txBody>
          <a:bodyPr/>
          <a:lstStyle/>
          <a:p>
            <a:r>
              <a:rPr lang="en-US" dirty="0" smtClean="0"/>
              <a:t>Personas:</a:t>
            </a:r>
            <a:br>
              <a:rPr lang="en-US" dirty="0" smtClean="0"/>
            </a:br>
            <a:r>
              <a:rPr lang="en-US" dirty="0" smtClean="0"/>
              <a:t>ANDRE</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35</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9894" y="3235568"/>
            <a:ext cx="3960563" cy="2950290"/>
          </a:xfrm>
          <a:prstGeom prst="rect">
            <a:avLst/>
          </a:prstGeom>
        </p:spPr>
      </p:pic>
      <p:sp>
        <p:nvSpPr>
          <p:cNvPr id="9" name="TextBox 8"/>
          <p:cNvSpPr txBox="1"/>
          <p:nvPr/>
        </p:nvSpPr>
        <p:spPr>
          <a:xfrm>
            <a:off x="530562" y="3595089"/>
            <a:ext cx="3312095" cy="1938992"/>
          </a:xfrm>
          <a:prstGeom prst="rect">
            <a:avLst/>
          </a:prstGeom>
          <a:noFill/>
        </p:spPr>
        <p:txBody>
          <a:bodyPr wrap="square" rtlCol="0">
            <a:spAutoFit/>
          </a:bodyPr>
          <a:lstStyle/>
          <a:p>
            <a:r>
              <a:rPr lang="en-US" sz="4000" dirty="0" smtClean="0">
                <a:solidFill>
                  <a:srgbClr val="FF0000"/>
                </a:solidFill>
              </a:rPr>
              <a:t>ADDITIONAL PERSONAS TO BE ADDDED</a:t>
            </a:r>
            <a:endParaRPr lang="en-US" sz="4000" dirty="0">
              <a:solidFill>
                <a:srgbClr val="FF0000"/>
              </a:solidFill>
            </a:endParaRPr>
          </a:p>
        </p:txBody>
      </p:sp>
    </p:spTree>
    <p:extLst>
      <p:ext uri="{BB962C8B-B14F-4D97-AF65-F5344CB8AC3E}">
        <p14:creationId xmlns:p14="http://schemas.microsoft.com/office/powerpoint/2010/main" val="17473988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sz="4800" dirty="0" smtClean="0"/>
              <a:t>NEXT STEPS</a:t>
            </a:r>
          </a:p>
          <a:p>
            <a:pPr lvl="1"/>
            <a:r>
              <a:rPr lang="en-US" sz="1600" dirty="0" smtClean="0">
                <a:ea typeface="Calibri" charset="0"/>
              </a:rPr>
              <a:t>THE OPA TOOL WITHIN THE IRS.GOV </a:t>
            </a:r>
            <a:endParaRPr lang="en-US" sz="1600" dirty="0"/>
          </a:p>
        </p:txBody>
      </p:sp>
    </p:spTree>
    <p:extLst>
      <p:ext uri="{BB962C8B-B14F-4D97-AF65-F5344CB8AC3E}">
        <p14:creationId xmlns:p14="http://schemas.microsoft.com/office/powerpoint/2010/main" val="15198226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245327" y="1"/>
            <a:ext cx="2943921" cy="6857999"/>
          </a:xfrm>
          <a:prstGeom prst="rect">
            <a:avLst/>
          </a:prstGeom>
          <a:pattFill prst="pct5">
            <a:fgClr>
              <a:srgbClr val="97D6EC"/>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p:txBody>
          <a:bodyPr>
            <a:normAutofit/>
          </a:bodyPr>
          <a:lstStyle/>
          <a:p>
            <a:pPr>
              <a:lnSpc>
                <a:spcPct val="110000"/>
              </a:lnSpc>
            </a:pPr>
            <a:r>
              <a:rPr lang="en-US" sz="1400" b="1" dirty="0" smtClean="0"/>
              <a:t>WE NEED MORE INFORMATION ON USER DECISIONS</a:t>
            </a:r>
            <a:endParaRPr lang="en-US" sz="1400" b="1" dirty="0" smtClean="0"/>
          </a:p>
          <a:p>
            <a:pPr lvl="1">
              <a:lnSpc>
                <a:spcPct val="110000"/>
              </a:lnSpc>
            </a:pPr>
            <a:r>
              <a:rPr lang="en-US" dirty="0" smtClean="0"/>
              <a:t>This assessment was created without access to data on past and present user information or history of the OPA’s structure and revisions. Next steps would include more access to data before proposing potential solutions.</a:t>
            </a:r>
            <a:endParaRPr lang="en-US" dirty="0" smtClean="0"/>
          </a:p>
          <a:p>
            <a:pPr lvl="2">
              <a:lnSpc>
                <a:spcPct val="110000"/>
              </a:lnSpc>
            </a:pPr>
            <a:r>
              <a:rPr lang="en-US" sz="1100" dirty="0" smtClean="0"/>
              <a:t>Methods of approach to the OPA?</a:t>
            </a:r>
          </a:p>
          <a:p>
            <a:pPr lvl="2">
              <a:lnSpc>
                <a:spcPct val="110000"/>
              </a:lnSpc>
            </a:pPr>
            <a:r>
              <a:rPr lang="en-US" sz="1100" dirty="0" smtClean="0"/>
              <a:t>Devices used for the OPA?</a:t>
            </a:r>
          </a:p>
          <a:p>
            <a:pPr lvl="2">
              <a:lnSpc>
                <a:spcPct val="110000"/>
              </a:lnSpc>
            </a:pPr>
            <a:r>
              <a:rPr lang="en-US" sz="1100" dirty="0" smtClean="0"/>
              <a:t>What was the design methodology? </a:t>
            </a:r>
          </a:p>
          <a:p>
            <a:pPr lvl="2">
              <a:lnSpc>
                <a:spcPct val="110000"/>
              </a:lnSpc>
            </a:pPr>
            <a:r>
              <a:rPr lang="en-US" sz="1100" dirty="0" smtClean="0"/>
              <a:t>What is the data on participation to conversion of the agreement?</a:t>
            </a:r>
          </a:p>
          <a:p>
            <a:pPr lvl="2">
              <a:lnSpc>
                <a:spcPct val="110000"/>
              </a:lnSpc>
            </a:pPr>
            <a:r>
              <a:rPr lang="en-US" sz="1100" dirty="0" smtClean="0"/>
              <a:t>What is the percentage of return users?</a:t>
            </a:r>
          </a:p>
          <a:p>
            <a:pPr lvl="2">
              <a:lnSpc>
                <a:spcPct val="110000"/>
              </a:lnSpc>
            </a:pPr>
            <a:r>
              <a:rPr lang="en-US" sz="1100" dirty="0" smtClean="0"/>
              <a:t>What are the most common questions?</a:t>
            </a:r>
          </a:p>
          <a:p>
            <a:pPr lvl="2">
              <a:lnSpc>
                <a:spcPct val="110000"/>
              </a:lnSpc>
            </a:pPr>
            <a:r>
              <a:rPr lang="en-US" sz="1100" smtClean="0"/>
              <a:t>What are the most common problems?</a:t>
            </a:r>
            <a:endParaRPr lang="en-US" sz="1100" dirty="0"/>
          </a:p>
        </p:txBody>
      </p:sp>
      <p:sp>
        <p:nvSpPr>
          <p:cNvPr id="2" name="Title 1"/>
          <p:cNvSpPr>
            <a:spLocks noGrp="1"/>
          </p:cNvSpPr>
          <p:nvPr>
            <p:ph type="title"/>
          </p:nvPr>
        </p:nvSpPr>
        <p:spPr/>
        <p:txBody>
          <a:bodyPr anchor="t">
            <a:normAutofit/>
          </a:bodyPr>
          <a:lstStyle/>
          <a:p>
            <a:pPr>
              <a:lnSpc>
                <a:spcPct val="100000"/>
              </a:lnSpc>
            </a:pPr>
            <a:r>
              <a:rPr lang="en-US" cap="all" spc="100" dirty="0" smtClean="0">
                <a:ea typeface="Oswald" charset="0"/>
              </a:rPr>
              <a:t>TAKEAWAYS</a:t>
            </a:r>
            <a:endParaRPr lang="en-US" cap="all" spc="100" dirty="0">
              <a:ea typeface="Oswald" charset="0"/>
            </a:endParaRPr>
          </a:p>
        </p:txBody>
      </p:sp>
      <p:sp>
        <p:nvSpPr>
          <p:cNvPr id="5" name="Slide Number Placeholder 4"/>
          <p:cNvSpPr>
            <a:spLocks noGrp="1"/>
          </p:cNvSpPr>
          <p:nvPr>
            <p:ph type="sldNum" sz="quarter" idx="4"/>
          </p:nvPr>
        </p:nvSpPr>
        <p:spPr>
          <a:xfrm>
            <a:off x="6457950" y="6526530"/>
            <a:ext cx="2057400" cy="331470"/>
          </a:xfrm>
        </p:spPr>
        <p:txBody>
          <a:bodyPr/>
          <a:lstStyle/>
          <a:p>
            <a:fld id="{EACE6E22-E655-5947-A8B4-6F095FBA2C12}" type="slidenum">
              <a:rPr lang="en-US" smtClean="0"/>
              <a:pPr/>
              <a:t>37</a:t>
            </a:fld>
            <a:endParaRPr lang="en-US" dirty="0"/>
          </a:p>
        </p:txBody>
      </p:sp>
      <p:sp>
        <p:nvSpPr>
          <p:cNvPr id="4" name="Footer Placeholder 3"/>
          <p:cNvSpPr>
            <a:spLocks noGrp="1"/>
          </p:cNvSpPr>
          <p:nvPr>
            <p:ph type="ftr" sz="quarter" idx="3"/>
          </p:nvPr>
        </p:nvSpPr>
        <p:spPr>
          <a:xfrm>
            <a:off x="3704734" y="6526530"/>
            <a:ext cx="2593196" cy="348329"/>
          </a:xfrm>
        </p:spPr>
        <p:txBody>
          <a:bodyPr/>
          <a:lstStyle/>
          <a:p>
            <a:r>
              <a:rPr lang="en-US" dirty="0"/>
              <a:t>Use or disclosure of data contained on this sheet is subject to the restriction on the title page of the proposal.</a:t>
            </a:r>
          </a:p>
        </p:txBody>
      </p:sp>
    </p:spTree>
    <p:extLst>
      <p:ext uri="{BB962C8B-B14F-4D97-AF65-F5344CB8AC3E}">
        <p14:creationId xmlns:p14="http://schemas.microsoft.com/office/powerpoint/2010/main" val="359546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HEADLINE</a:t>
            </a:r>
            <a:endParaRPr lang="en-US" dirty="0"/>
          </a:p>
        </p:txBody>
      </p:sp>
      <p:sp>
        <p:nvSpPr>
          <p:cNvPr id="4" name="Footer Placeholder 3"/>
          <p:cNvSpPr>
            <a:spLocks noGrp="1"/>
          </p:cNvSpPr>
          <p:nvPr>
            <p:ph type="ftr" sz="quarter" idx="3"/>
          </p:nvPr>
        </p:nvSpPr>
        <p:spPr>
          <a:xfrm>
            <a:off x="662607" y="6515100"/>
            <a:ext cx="4653975" cy="342899"/>
          </a:xfrm>
        </p:spPr>
        <p:txBody>
          <a:bodyPr/>
          <a:lstStyle/>
          <a:p>
            <a:r>
              <a:rPr lang="en-US" dirty="0"/>
              <a:t>Use or disclosure of data contained on this sheet is subject to the restriction on the title page of the proposal.</a:t>
            </a:r>
          </a:p>
        </p:txBody>
      </p:sp>
      <p:sp>
        <p:nvSpPr>
          <p:cNvPr id="5" name="Slide Number Placeholder 4"/>
          <p:cNvSpPr>
            <a:spLocks noGrp="1"/>
          </p:cNvSpPr>
          <p:nvPr>
            <p:ph type="sldNum" sz="quarter" idx="4"/>
          </p:nvPr>
        </p:nvSpPr>
        <p:spPr>
          <a:xfrm>
            <a:off x="6457950" y="6515100"/>
            <a:ext cx="2057400" cy="326040"/>
          </a:xfrm>
        </p:spPr>
        <p:txBody>
          <a:bodyPr/>
          <a:lstStyle/>
          <a:p>
            <a:fld id="{EACE6E22-E655-5947-A8B4-6F095FBA2C12}" type="slidenum">
              <a:rPr lang="en-US" smtClean="0"/>
              <a:pPr/>
              <a:t>38</a:t>
            </a:fld>
            <a:endParaRPr lang="en-US" dirty="0"/>
          </a:p>
        </p:txBody>
      </p:sp>
      <p:sp>
        <p:nvSpPr>
          <p:cNvPr id="23" name="Text Placeholder 22"/>
          <p:cNvSpPr>
            <a:spLocks noGrp="1"/>
          </p:cNvSpPr>
          <p:nvPr>
            <p:ph type="body" sz="quarter" idx="12"/>
          </p:nvPr>
        </p:nvSpPr>
        <p:spPr/>
        <p:txBody>
          <a:bodyPr/>
          <a:lstStyle/>
          <a:p>
            <a:r>
              <a:rPr lang="en-US" sz="1600" dirty="0">
                <a:solidFill>
                  <a:schemeClr val="accent1"/>
                </a:solidFill>
              </a:rPr>
              <a:t>Big intro text goes here. This can be one paragraph or a couple of short paragraphs. There should be white space around the paragraph so don’t fill up the page</a:t>
            </a:r>
            <a:r>
              <a:rPr lang="en-US" sz="1600" dirty="0" smtClean="0">
                <a:solidFill>
                  <a:schemeClr val="accent1"/>
                </a:solidFill>
              </a:rPr>
              <a:t>. </a:t>
            </a:r>
            <a:r>
              <a:rPr lang="en-US" sz="1600" dirty="0">
                <a:solidFill>
                  <a:schemeClr val="accent1"/>
                </a:solidFill>
              </a:rPr>
              <a:t>Big intro text goes here. This can be one paragraph or a couple of short paragraphs. There should be white space around the paragraph so don’t fill up the page. Big intro text goes here. This can be one paragraph or a couple of short paragraphs. There should be white space around the paragraph so don’t fill up the page. Big intro text goes here. This can be one paragraph or a couple of short paragraphs. There should be white space around the paragraph so don’t fill up the page. </a:t>
            </a:r>
          </a:p>
        </p:txBody>
      </p:sp>
    </p:spTree>
    <p:extLst>
      <p:ext uri="{BB962C8B-B14F-4D97-AF65-F5344CB8AC3E}">
        <p14:creationId xmlns:p14="http://schemas.microsoft.com/office/powerpoint/2010/main" val="13382446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solidFill>
                  <a:srgbClr val="404040"/>
                </a:solidFill>
              </a:rPr>
              <a:t>Process Flow</a:t>
            </a:r>
            <a:endParaRPr lang="en-US">
              <a:solidFill>
                <a:srgbClr val="404040"/>
              </a:solidFill>
            </a:endParaRPr>
          </a:p>
        </p:txBody>
      </p:sp>
      <p:sp>
        <p:nvSpPr>
          <p:cNvPr id="3" name="Slide Number Placeholder 2"/>
          <p:cNvSpPr>
            <a:spLocks noGrp="1"/>
          </p:cNvSpPr>
          <p:nvPr>
            <p:ph type="sldNum" sz="quarter" idx="4"/>
          </p:nvPr>
        </p:nvSpPr>
        <p:spPr>
          <a:xfrm>
            <a:off x="7448550" y="5670232"/>
            <a:ext cx="1216626" cy="330518"/>
          </a:xfrm>
        </p:spPr>
        <p:txBody>
          <a:bodyPr/>
          <a:lstStyle/>
          <a:p>
            <a:fld id="{24A0B7C5-74A6-1C47-8E44-EE9006F2C4D2}" type="slidenum">
              <a:rPr lang="en-US" smtClean="0"/>
              <a:t>39</a:t>
            </a:fld>
            <a:endParaRPr lang="en-US"/>
          </a:p>
        </p:txBody>
      </p:sp>
      <p:cxnSp>
        <p:nvCxnSpPr>
          <p:cNvPr id="40" name="Straight Arrow Connector 39"/>
          <p:cNvCxnSpPr/>
          <p:nvPr/>
        </p:nvCxnSpPr>
        <p:spPr>
          <a:xfrm flipH="1">
            <a:off x="4282934" y="4052294"/>
            <a:ext cx="1578125" cy="0"/>
          </a:xfrm>
          <a:prstGeom prst="straightConnector1">
            <a:avLst/>
          </a:prstGeom>
          <a:ln w="1905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4" name="Diamond 3"/>
          <p:cNvSpPr/>
          <p:nvPr/>
        </p:nvSpPr>
        <p:spPr>
          <a:xfrm>
            <a:off x="3576870" y="3151860"/>
            <a:ext cx="822517" cy="50098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88">
                <a:ea typeface="Arial Narrow" charset="0"/>
                <a:cs typeface="Arial Narrow" charset="0"/>
              </a:rPr>
              <a:t>Decision</a:t>
            </a:r>
          </a:p>
        </p:txBody>
      </p:sp>
      <p:sp>
        <p:nvSpPr>
          <p:cNvPr id="5" name="Rounded Rectangle 4"/>
          <p:cNvSpPr/>
          <p:nvPr/>
        </p:nvSpPr>
        <p:spPr>
          <a:xfrm>
            <a:off x="2661230" y="3198078"/>
            <a:ext cx="592365" cy="408549"/>
          </a:xfrm>
          <a:prstGeom prst="roundRect">
            <a:avLst>
              <a:gd name="adj" fmla="val 903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88">
                <a:ea typeface="Arial Narrow" charset="0"/>
                <a:cs typeface="Arial Narrow" charset="0"/>
              </a:rPr>
              <a:t>Process</a:t>
            </a:r>
          </a:p>
        </p:txBody>
      </p:sp>
      <p:grpSp>
        <p:nvGrpSpPr>
          <p:cNvPr id="15" name="Group 14"/>
          <p:cNvGrpSpPr/>
          <p:nvPr/>
        </p:nvGrpSpPr>
        <p:grpSpPr>
          <a:xfrm>
            <a:off x="1759900" y="3198078"/>
            <a:ext cx="592365" cy="408549"/>
            <a:chOff x="4992498" y="2084663"/>
            <a:chExt cx="1065402" cy="734799"/>
          </a:xfrm>
        </p:grpSpPr>
        <p:sp>
          <p:nvSpPr>
            <p:cNvPr id="6" name="Rounded Rectangle 5"/>
            <p:cNvSpPr/>
            <p:nvPr/>
          </p:nvSpPr>
          <p:spPr>
            <a:xfrm>
              <a:off x="4992498" y="2084663"/>
              <a:ext cx="1065402" cy="734799"/>
            </a:xfrm>
            <a:prstGeom prst="roundRect">
              <a:avLst>
                <a:gd name="adj" fmla="val 9038"/>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en-US" sz="788">
                <a:ea typeface="Arial Narrow" charset="0"/>
                <a:cs typeface="Arial Narrow" charset="0"/>
              </a:endParaRPr>
            </a:p>
          </p:txBody>
        </p:sp>
        <p:sp>
          <p:nvSpPr>
            <p:cNvPr id="7" name="Rounded Rectangle 6"/>
            <p:cNvSpPr/>
            <p:nvPr/>
          </p:nvSpPr>
          <p:spPr>
            <a:xfrm>
              <a:off x="5058387" y="2084663"/>
              <a:ext cx="933624" cy="734799"/>
            </a:xfrm>
            <a:prstGeom prst="roundRect">
              <a:avLst>
                <a:gd name="adj" fmla="val 903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88">
                  <a:ea typeface="Arial Narrow" charset="0"/>
                  <a:cs typeface="Arial Narrow" charset="0"/>
                </a:rPr>
                <a:t>Predefined Process</a:t>
              </a:r>
            </a:p>
          </p:txBody>
        </p:sp>
      </p:grpSp>
      <p:sp>
        <p:nvSpPr>
          <p:cNvPr id="10" name="Parallelogram 9"/>
          <p:cNvSpPr/>
          <p:nvPr/>
        </p:nvSpPr>
        <p:spPr>
          <a:xfrm>
            <a:off x="1780890" y="2605217"/>
            <a:ext cx="550386" cy="295022"/>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a:ea typeface="Arial Narrow" charset="0"/>
                <a:cs typeface="Arial Narrow" charset="0"/>
              </a:rPr>
              <a:t>Data (I/O)</a:t>
            </a:r>
          </a:p>
        </p:txBody>
      </p:sp>
      <p:sp>
        <p:nvSpPr>
          <p:cNvPr id="12" name="Freeform 5"/>
          <p:cNvSpPr>
            <a:spLocks/>
          </p:cNvSpPr>
          <p:nvPr/>
        </p:nvSpPr>
        <p:spPr bwMode="auto">
          <a:xfrm>
            <a:off x="3693322" y="3849586"/>
            <a:ext cx="589612" cy="496050"/>
          </a:xfrm>
          <a:custGeom>
            <a:avLst/>
            <a:gdLst>
              <a:gd name="T0" fmla="*/ 280 w 280"/>
              <a:gd name="T1" fmla="*/ 195 h 235"/>
              <a:gd name="T2" fmla="*/ 140 w 280"/>
              <a:gd name="T3" fmla="*/ 195 h 235"/>
              <a:gd name="T4" fmla="*/ 0 w 280"/>
              <a:gd name="T5" fmla="*/ 195 h 235"/>
              <a:gd name="T6" fmla="*/ 0 w 280"/>
              <a:gd name="T7" fmla="*/ 15 h 235"/>
              <a:gd name="T8" fmla="*/ 15 w 280"/>
              <a:gd name="T9" fmla="*/ 0 h 235"/>
              <a:gd name="T10" fmla="*/ 265 w 280"/>
              <a:gd name="T11" fmla="*/ 0 h 235"/>
              <a:gd name="T12" fmla="*/ 280 w 280"/>
              <a:gd name="T13" fmla="*/ 15 h 235"/>
              <a:gd name="T14" fmla="*/ 280 w 280"/>
              <a:gd name="T15" fmla="*/ 195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35">
                <a:moveTo>
                  <a:pt x="280" y="195"/>
                </a:moveTo>
                <a:cubicBezTo>
                  <a:pt x="280" y="195"/>
                  <a:pt x="218" y="154"/>
                  <a:pt x="140" y="195"/>
                </a:cubicBezTo>
                <a:cubicBezTo>
                  <a:pt x="65" y="235"/>
                  <a:pt x="0" y="195"/>
                  <a:pt x="0" y="195"/>
                </a:cubicBezTo>
                <a:cubicBezTo>
                  <a:pt x="0" y="15"/>
                  <a:pt x="0" y="15"/>
                  <a:pt x="0" y="15"/>
                </a:cubicBezTo>
                <a:cubicBezTo>
                  <a:pt x="0" y="7"/>
                  <a:pt x="7" y="0"/>
                  <a:pt x="15" y="0"/>
                </a:cubicBezTo>
                <a:cubicBezTo>
                  <a:pt x="265" y="0"/>
                  <a:pt x="265" y="0"/>
                  <a:pt x="265" y="0"/>
                </a:cubicBezTo>
                <a:cubicBezTo>
                  <a:pt x="273" y="0"/>
                  <a:pt x="280" y="7"/>
                  <a:pt x="280" y="15"/>
                </a:cubicBezTo>
                <a:lnTo>
                  <a:pt x="280" y="195"/>
                </a:lnTo>
                <a:close/>
              </a:path>
            </a:pathLst>
          </a:custGeom>
          <a:solidFill>
            <a:schemeClr val="tx2"/>
          </a:solidFill>
          <a:ln>
            <a:noFill/>
          </a:ln>
        </p:spPr>
        <p:txBody>
          <a:bodyPr vert="horz" wrap="square" lIns="51435" tIns="25718" rIns="51435" bIns="25718" numCol="1" anchor="ctr" anchorCtr="0" compatLnSpc="1">
            <a:prstTxWarp prst="textNoShape">
              <a:avLst/>
            </a:prstTxWarp>
          </a:bodyPr>
          <a:lstStyle/>
          <a:p>
            <a:pPr algn="ctr"/>
            <a:r>
              <a:rPr lang="en-US" sz="788">
                <a:solidFill>
                  <a:schemeClr val="bg1"/>
                </a:solidFill>
                <a:ea typeface="Arial Narrow" charset="0"/>
                <a:cs typeface="Arial Narrow" charset="0"/>
              </a:rPr>
              <a:t>Document</a:t>
            </a:r>
          </a:p>
          <a:p>
            <a:pPr algn="ctr"/>
            <a:endParaRPr lang="en-US" sz="788">
              <a:solidFill>
                <a:schemeClr val="bg1"/>
              </a:solidFill>
              <a:ea typeface="Arial Narrow" charset="0"/>
              <a:cs typeface="Arial Narrow" charset="0"/>
            </a:endParaRPr>
          </a:p>
        </p:txBody>
      </p:sp>
      <p:grpSp>
        <p:nvGrpSpPr>
          <p:cNvPr id="9" name="Group 8"/>
          <p:cNvGrpSpPr/>
          <p:nvPr/>
        </p:nvGrpSpPr>
        <p:grpSpPr>
          <a:xfrm>
            <a:off x="6784092" y="3131007"/>
            <a:ext cx="633978" cy="542693"/>
            <a:chOff x="7806611" y="2000773"/>
            <a:chExt cx="1140247" cy="976065"/>
          </a:xfrm>
          <a:solidFill>
            <a:schemeClr val="accent1"/>
          </a:solidFill>
        </p:grpSpPr>
        <p:sp>
          <p:nvSpPr>
            <p:cNvPr id="14" name="Freeform 5"/>
            <p:cNvSpPr>
              <a:spLocks/>
            </p:cNvSpPr>
            <p:nvPr/>
          </p:nvSpPr>
          <p:spPr bwMode="auto">
            <a:xfrm>
              <a:off x="7886408" y="2000773"/>
              <a:ext cx="1060450" cy="892175"/>
            </a:xfrm>
            <a:custGeom>
              <a:avLst/>
              <a:gdLst>
                <a:gd name="T0" fmla="*/ 280 w 280"/>
                <a:gd name="T1" fmla="*/ 195 h 235"/>
                <a:gd name="T2" fmla="*/ 140 w 280"/>
                <a:gd name="T3" fmla="*/ 195 h 235"/>
                <a:gd name="T4" fmla="*/ 0 w 280"/>
                <a:gd name="T5" fmla="*/ 195 h 235"/>
                <a:gd name="T6" fmla="*/ 0 w 280"/>
                <a:gd name="T7" fmla="*/ 15 h 235"/>
                <a:gd name="T8" fmla="*/ 15 w 280"/>
                <a:gd name="T9" fmla="*/ 0 h 235"/>
                <a:gd name="T10" fmla="*/ 265 w 280"/>
                <a:gd name="T11" fmla="*/ 0 h 235"/>
                <a:gd name="T12" fmla="*/ 280 w 280"/>
                <a:gd name="T13" fmla="*/ 15 h 235"/>
                <a:gd name="T14" fmla="*/ 280 w 280"/>
                <a:gd name="T15" fmla="*/ 195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35">
                  <a:moveTo>
                    <a:pt x="280" y="195"/>
                  </a:moveTo>
                  <a:cubicBezTo>
                    <a:pt x="280" y="195"/>
                    <a:pt x="218" y="154"/>
                    <a:pt x="140" y="195"/>
                  </a:cubicBezTo>
                  <a:cubicBezTo>
                    <a:pt x="65" y="235"/>
                    <a:pt x="0" y="195"/>
                    <a:pt x="0" y="195"/>
                  </a:cubicBezTo>
                  <a:cubicBezTo>
                    <a:pt x="0" y="15"/>
                    <a:pt x="0" y="15"/>
                    <a:pt x="0" y="15"/>
                  </a:cubicBezTo>
                  <a:cubicBezTo>
                    <a:pt x="0" y="7"/>
                    <a:pt x="7" y="0"/>
                    <a:pt x="15" y="0"/>
                  </a:cubicBezTo>
                  <a:cubicBezTo>
                    <a:pt x="265" y="0"/>
                    <a:pt x="265" y="0"/>
                    <a:pt x="265" y="0"/>
                  </a:cubicBezTo>
                  <a:cubicBezTo>
                    <a:pt x="273" y="0"/>
                    <a:pt x="280" y="7"/>
                    <a:pt x="280" y="15"/>
                  </a:cubicBezTo>
                  <a:lnTo>
                    <a:pt x="280" y="195"/>
                  </a:lnTo>
                  <a:close/>
                </a:path>
              </a:pathLst>
            </a:custGeom>
            <a:solidFill>
              <a:schemeClr val="accent1">
                <a:lumMod val="90000"/>
                <a:lumOff val="10000"/>
              </a:schemeClr>
            </a:solidFill>
            <a:ln>
              <a:noFill/>
            </a:ln>
          </p:spPr>
          <p:txBody>
            <a:bodyPr vert="horz" wrap="square" lIns="51435" tIns="25718" rIns="51435" bIns="25718" numCol="1" anchor="ctr" anchorCtr="0" compatLnSpc="1">
              <a:prstTxWarp prst="textNoShape">
                <a:avLst/>
              </a:prstTxWarp>
            </a:bodyPr>
            <a:lstStyle/>
            <a:p>
              <a:pPr algn="ctr"/>
              <a:endParaRPr lang="en-US" sz="788">
                <a:solidFill>
                  <a:schemeClr val="bg1"/>
                </a:solidFill>
                <a:ea typeface="Arial Narrow" charset="0"/>
                <a:cs typeface="Arial Narrow" charset="0"/>
              </a:endParaRPr>
            </a:p>
          </p:txBody>
        </p:sp>
        <p:sp>
          <p:nvSpPr>
            <p:cNvPr id="13" name="Freeform 5"/>
            <p:cNvSpPr>
              <a:spLocks/>
            </p:cNvSpPr>
            <p:nvPr/>
          </p:nvSpPr>
          <p:spPr bwMode="auto">
            <a:xfrm>
              <a:off x="7846510" y="2042718"/>
              <a:ext cx="1060450" cy="892175"/>
            </a:xfrm>
            <a:custGeom>
              <a:avLst/>
              <a:gdLst>
                <a:gd name="T0" fmla="*/ 280 w 280"/>
                <a:gd name="T1" fmla="*/ 195 h 235"/>
                <a:gd name="T2" fmla="*/ 140 w 280"/>
                <a:gd name="T3" fmla="*/ 195 h 235"/>
                <a:gd name="T4" fmla="*/ 0 w 280"/>
                <a:gd name="T5" fmla="*/ 195 h 235"/>
                <a:gd name="T6" fmla="*/ 0 w 280"/>
                <a:gd name="T7" fmla="*/ 15 h 235"/>
                <a:gd name="T8" fmla="*/ 15 w 280"/>
                <a:gd name="T9" fmla="*/ 0 h 235"/>
                <a:gd name="T10" fmla="*/ 265 w 280"/>
                <a:gd name="T11" fmla="*/ 0 h 235"/>
                <a:gd name="T12" fmla="*/ 280 w 280"/>
                <a:gd name="T13" fmla="*/ 15 h 235"/>
                <a:gd name="T14" fmla="*/ 280 w 280"/>
                <a:gd name="T15" fmla="*/ 195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35">
                  <a:moveTo>
                    <a:pt x="280" y="195"/>
                  </a:moveTo>
                  <a:cubicBezTo>
                    <a:pt x="280" y="195"/>
                    <a:pt x="218" y="154"/>
                    <a:pt x="140" y="195"/>
                  </a:cubicBezTo>
                  <a:cubicBezTo>
                    <a:pt x="65" y="235"/>
                    <a:pt x="0" y="195"/>
                    <a:pt x="0" y="195"/>
                  </a:cubicBezTo>
                  <a:cubicBezTo>
                    <a:pt x="0" y="15"/>
                    <a:pt x="0" y="15"/>
                    <a:pt x="0" y="15"/>
                  </a:cubicBezTo>
                  <a:cubicBezTo>
                    <a:pt x="0" y="7"/>
                    <a:pt x="7" y="0"/>
                    <a:pt x="15" y="0"/>
                  </a:cubicBezTo>
                  <a:cubicBezTo>
                    <a:pt x="265" y="0"/>
                    <a:pt x="265" y="0"/>
                    <a:pt x="265" y="0"/>
                  </a:cubicBezTo>
                  <a:cubicBezTo>
                    <a:pt x="273" y="0"/>
                    <a:pt x="280" y="7"/>
                    <a:pt x="280" y="15"/>
                  </a:cubicBezTo>
                  <a:lnTo>
                    <a:pt x="280" y="195"/>
                  </a:lnTo>
                  <a:close/>
                </a:path>
              </a:pathLst>
            </a:custGeom>
            <a:solidFill>
              <a:schemeClr val="accent2"/>
            </a:solidFill>
            <a:ln>
              <a:noFill/>
            </a:ln>
          </p:spPr>
          <p:txBody>
            <a:bodyPr vert="horz" wrap="square" lIns="51435" tIns="25718" rIns="51435" bIns="25718" numCol="1" anchor="ctr" anchorCtr="0" compatLnSpc="1">
              <a:prstTxWarp prst="textNoShape">
                <a:avLst/>
              </a:prstTxWarp>
            </a:bodyPr>
            <a:lstStyle/>
            <a:p>
              <a:pPr algn="ctr"/>
              <a:endParaRPr lang="en-US" sz="788">
                <a:solidFill>
                  <a:schemeClr val="bg1"/>
                </a:solidFill>
                <a:ea typeface="Arial Narrow" charset="0"/>
                <a:cs typeface="Arial Narrow" charset="0"/>
              </a:endParaRPr>
            </a:p>
          </p:txBody>
        </p:sp>
        <p:sp>
          <p:nvSpPr>
            <p:cNvPr id="11" name="Freeform 5"/>
            <p:cNvSpPr>
              <a:spLocks/>
            </p:cNvSpPr>
            <p:nvPr/>
          </p:nvSpPr>
          <p:spPr bwMode="auto">
            <a:xfrm>
              <a:off x="7806611" y="2084663"/>
              <a:ext cx="1060450" cy="892175"/>
            </a:xfrm>
            <a:custGeom>
              <a:avLst/>
              <a:gdLst>
                <a:gd name="T0" fmla="*/ 280 w 280"/>
                <a:gd name="T1" fmla="*/ 195 h 235"/>
                <a:gd name="T2" fmla="*/ 140 w 280"/>
                <a:gd name="T3" fmla="*/ 195 h 235"/>
                <a:gd name="T4" fmla="*/ 0 w 280"/>
                <a:gd name="T5" fmla="*/ 195 h 235"/>
                <a:gd name="T6" fmla="*/ 0 w 280"/>
                <a:gd name="T7" fmla="*/ 15 h 235"/>
                <a:gd name="T8" fmla="*/ 15 w 280"/>
                <a:gd name="T9" fmla="*/ 0 h 235"/>
                <a:gd name="T10" fmla="*/ 265 w 280"/>
                <a:gd name="T11" fmla="*/ 0 h 235"/>
                <a:gd name="T12" fmla="*/ 280 w 280"/>
                <a:gd name="T13" fmla="*/ 15 h 235"/>
                <a:gd name="T14" fmla="*/ 280 w 280"/>
                <a:gd name="T15" fmla="*/ 195 h 23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0" h="235">
                  <a:moveTo>
                    <a:pt x="280" y="195"/>
                  </a:moveTo>
                  <a:cubicBezTo>
                    <a:pt x="280" y="195"/>
                    <a:pt x="218" y="154"/>
                    <a:pt x="140" y="195"/>
                  </a:cubicBezTo>
                  <a:cubicBezTo>
                    <a:pt x="65" y="235"/>
                    <a:pt x="0" y="195"/>
                    <a:pt x="0" y="195"/>
                  </a:cubicBezTo>
                  <a:cubicBezTo>
                    <a:pt x="0" y="15"/>
                    <a:pt x="0" y="15"/>
                    <a:pt x="0" y="15"/>
                  </a:cubicBezTo>
                  <a:cubicBezTo>
                    <a:pt x="0" y="7"/>
                    <a:pt x="7" y="0"/>
                    <a:pt x="15" y="0"/>
                  </a:cubicBezTo>
                  <a:cubicBezTo>
                    <a:pt x="265" y="0"/>
                    <a:pt x="265" y="0"/>
                    <a:pt x="265" y="0"/>
                  </a:cubicBezTo>
                  <a:cubicBezTo>
                    <a:pt x="273" y="0"/>
                    <a:pt x="280" y="7"/>
                    <a:pt x="280" y="15"/>
                  </a:cubicBezTo>
                  <a:lnTo>
                    <a:pt x="280" y="195"/>
                  </a:lnTo>
                  <a:close/>
                </a:path>
              </a:pathLst>
            </a:custGeom>
            <a:solidFill>
              <a:schemeClr val="accent1"/>
            </a:solidFill>
            <a:ln>
              <a:noFill/>
            </a:ln>
          </p:spPr>
          <p:txBody>
            <a:bodyPr vert="horz" wrap="square" lIns="51435" tIns="25718" rIns="51435" bIns="25718" numCol="1" anchor="ctr" anchorCtr="0" compatLnSpc="1">
              <a:prstTxWarp prst="textNoShape">
                <a:avLst/>
              </a:prstTxWarp>
            </a:bodyPr>
            <a:lstStyle/>
            <a:p>
              <a:pPr algn="ctr"/>
              <a:r>
                <a:rPr lang="en-US" sz="788">
                  <a:solidFill>
                    <a:schemeClr val="bg1"/>
                  </a:solidFill>
                  <a:ea typeface="Arial Narrow" charset="0"/>
                  <a:cs typeface="Arial Narrow" charset="0"/>
                </a:rPr>
                <a:t>Multiple</a:t>
              </a:r>
              <a:br>
                <a:rPr lang="en-US" sz="788">
                  <a:solidFill>
                    <a:schemeClr val="bg1"/>
                  </a:solidFill>
                  <a:ea typeface="Arial Narrow" charset="0"/>
                  <a:cs typeface="Arial Narrow" charset="0"/>
                </a:rPr>
              </a:br>
              <a:r>
                <a:rPr lang="en-US" sz="788">
                  <a:solidFill>
                    <a:schemeClr val="bg1"/>
                  </a:solidFill>
                  <a:ea typeface="Arial Narrow" charset="0"/>
                  <a:cs typeface="Arial Narrow" charset="0"/>
                </a:rPr>
                <a:t>Documents</a:t>
              </a:r>
            </a:p>
            <a:p>
              <a:pPr algn="ctr"/>
              <a:endParaRPr lang="en-US" sz="788">
                <a:solidFill>
                  <a:schemeClr val="bg1"/>
                </a:solidFill>
                <a:ea typeface="Arial Narrow" charset="0"/>
                <a:cs typeface="Arial Narrow" charset="0"/>
              </a:endParaRPr>
            </a:p>
          </p:txBody>
        </p:sp>
      </p:grpSp>
      <p:sp>
        <p:nvSpPr>
          <p:cNvPr id="16" name="Diamond 15"/>
          <p:cNvSpPr/>
          <p:nvPr/>
        </p:nvSpPr>
        <p:spPr>
          <a:xfrm>
            <a:off x="5638300" y="3151860"/>
            <a:ext cx="822517" cy="500987"/>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88">
                <a:ea typeface="Arial Narrow" charset="0"/>
                <a:cs typeface="Arial Narrow" charset="0"/>
              </a:rPr>
              <a:t>Decision</a:t>
            </a:r>
          </a:p>
        </p:txBody>
      </p:sp>
      <p:sp>
        <p:nvSpPr>
          <p:cNvPr id="17" name="Rounded Rectangle 16"/>
          <p:cNvSpPr/>
          <p:nvPr/>
        </p:nvSpPr>
        <p:spPr>
          <a:xfrm>
            <a:off x="4722660" y="3198078"/>
            <a:ext cx="592365" cy="408549"/>
          </a:xfrm>
          <a:prstGeom prst="roundRect">
            <a:avLst>
              <a:gd name="adj" fmla="val 903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788">
                <a:ea typeface="Arial Narrow" charset="0"/>
                <a:cs typeface="Arial Narrow" charset="0"/>
              </a:rPr>
              <a:t>Process</a:t>
            </a:r>
          </a:p>
        </p:txBody>
      </p:sp>
      <p:sp>
        <p:nvSpPr>
          <p:cNvPr id="18" name="Parallelogram 17"/>
          <p:cNvSpPr/>
          <p:nvPr/>
        </p:nvSpPr>
        <p:spPr>
          <a:xfrm>
            <a:off x="5774365" y="3882553"/>
            <a:ext cx="550386" cy="295022"/>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a:ea typeface="Arial Narrow" charset="0"/>
                <a:cs typeface="Arial Narrow" charset="0"/>
              </a:rPr>
              <a:t>Data (I/O)</a:t>
            </a:r>
          </a:p>
        </p:txBody>
      </p:sp>
      <p:sp>
        <p:nvSpPr>
          <p:cNvPr id="19" name="Parallelogram 18"/>
          <p:cNvSpPr/>
          <p:nvPr/>
        </p:nvSpPr>
        <p:spPr>
          <a:xfrm>
            <a:off x="1780890" y="3901210"/>
            <a:ext cx="550386" cy="295022"/>
          </a:xfrm>
          <a:prstGeom prst="parallelogram">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88">
                <a:ea typeface="Arial Narrow" charset="0"/>
                <a:cs typeface="Arial Narrow" charset="0"/>
              </a:rPr>
              <a:t>Data (I/O)</a:t>
            </a:r>
          </a:p>
        </p:txBody>
      </p:sp>
      <p:cxnSp>
        <p:nvCxnSpPr>
          <p:cNvPr id="21" name="Straight Arrow Connector 20"/>
          <p:cNvCxnSpPr/>
          <p:nvPr/>
        </p:nvCxnSpPr>
        <p:spPr>
          <a:xfrm flipH="1" flipV="1">
            <a:off x="2056083" y="3614328"/>
            <a:ext cx="1" cy="291547"/>
          </a:xfrm>
          <a:prstGeom prst="straightConnector1">
            <a:avLst/>
          </a:prstGeom>
          <a:ln w="19050">
            <a:solidFill>
              <a:schemeClr val="tx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056083" y="2895574"/>
            <a:ext cx="0" cy="296748"/>
          </a:xfrm>
          <a:prstGeom prst="straightConnector1">
            <a:avLst/>
          </a:prstGeom>
          <a:ln w="19050">
            <a:solidFill>
              <a:schemeClr val="tx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5" idx="1"/>
          </p:cNvCxnSpPr>
          <p:nvPr/>
        </p:nvCxnSpPr>
        <p:spPr>
          <a:xfrm>
            <a:off x="2352265" y="3402353"/>
            <a:ext cx="308966" cy="1"/>
          </a:xfrm>
          <a:prstGeom prst="straightConnector1">
            <a:avLst/>
          </a:prstGeom>
          <a:ln w="1905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253593" y="3402353"/>
            <a:ext cx="308966" cy="1"/>
          </a:xfrm>
          <a:prstGeom prst="straightConnector1">
            <a:avLst/>
          </a:prstGeom>
          <a:ln w="1905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4391371" y="3402353"/>
            <a:ext cx="308966" cy="1"/>
          </a:xfrm>
          <a:prstGeom prst="straightConnector1">
            <a:avLst/>
          </a:prstGeom>
          <a:ln w="1905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15023" y="3402353"/>
            <a:ext cx="308966" cy="1"/>
          </a:xfrm>
          <a:prstGeom prst="straightConnector1">
            <a:avLst/>
          </a:prstGeom>
          <a:ln w="1905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445787" y="3402353"/>
            <a:ext cx="308966" cy="1"/>
          </a:xfrm>
          <a:prstGeom prst="straightConnector1">
            <a:avLst/>
          </a:prstGeom>
          <a:ln w="1905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16" idx="2"/>
          </p:cNvCxnSpPr>
          <p:nvPr/>
        </p:nvCxnSpPr>
        <p:spPr>
          <a:xfrm flipH="1">
            <a:off x="6049558" y="3652845"/>
            <a:ext cx="1" cy="237953"/>
          </a:xfrm>
          <a:prstGeom prst="straightConnector1">
            <a:avLst/>
          </a:prstGeom>
          <a:ln w="19050">
            <a:solidFill>
              <a:schemeClr val="tx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3988129" y="3652845"/>
            <a:ext cx="1" cy="196740"/>
          </a:xfrm>
          <a:prstGeom prst="straightConnector1">
            <a:avLst/>
          </a:prstGeom>
          <a:ln w="19050">
            <a:solidFill>
              <a:schemeClr val="tx1"/>
            </a:solidFill>
            <a:headEnd type="none"/>
            <a:tailEnd type="triangle" w="med" len="sm"/>
          </a:ln>
        </p:spPr>
        <p:style>
          <a:lnRef idx="1">
            <a:schemeClr val="accent1"/>
          </a:lnRef>
          <a:fillRef idx="0">
            <a:schemeClr val="accent1"/>
          </a:fillRef>
          <a:effectRef idx="0">
            <a:schemeClr val="accent1"/>
          </a:effectRef>
          <a:fontRef idx="minor">
            <a:schemeClr val="tx1"/>
          </a:fontRef>
        </p:style>
      </p:cxnSp>
      <p:cxnSp>
        <p:nvCxnSpPr>
          <p:cNvPr id="44" name="Elbow Connector 43"/>
          <p:cNvCxnSpPr>
            <a:endCxn id="5" idx="2"/>
          </p:cNvCxnSpPr>
          <p:nvPr/>
        </p:nvCxnSpPr>
        <p:spPr>
          <a:xfrm rot="10800000">
            <a:off x="2957413" y="3606628"/>
            <a:ext cx="735910" cy="445667"/>
          </a:xfrm>
          <a:prstGeom prst="bentConnector2">
            <a:avLst/>
          </a:prstGeom>
          <a:ln w="19050">
            <a:solidFill>
              <a:schemeClr val="tx1"/>
            </a:solidFill>
            <a:tailEnd type="triangle" w="med" len="sm"/>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359821" y="3231228"/>
            <a:ext cx="338554" cy="213585"/>
          </a:xfrm>
          <a:prstGeom prst="rect">
            <a:avLst/>
          </a:prstGeom>
          <a:noFill/>
        </p:spPr>
        <p:txBody>
          <a:bodyPr wrap="none" rtlCol="0">
            <a:spAutoFit/>
          </a:bodyPr>
          <a:lstStyle/>
          <a:p>
            <a:r>
              <a:rPr lang="en-US" sz="788" i="1">
                <a:latin typeface="Georgia" charset="0"/>
                <a:ea typeface="Georgia" charset="0"/>
                <a:cs typeface="Georgia" charset="0"/>
              </a:rPr>
              <a:t>Yes</a:t>
            </a:r>
          </a:p>
        </p:txBody>
      </p:sp>
      <p:sp>
        <p:nvSpPr>
          <p:cNvPr id="46" name="TextBox 45"/>
          <p:cNvSpPr txBox="1"/>
          <p:nvPr/>
        </p:nvSpPr>
        <p:spPr>
          <a:xfrm>
            <a:off x="6445787" y="3231228"/>
            <a:ext cx="338554" cy="213585"/>
          </a:xfrm>
          <a:prstGeom prst="rect">
            <a:avLst/>
          </a:prstGeom>
          <a:noFill/>
        </p:spPr>
        <p:txBody>
          <a:bodyPr wrap="none" rtlCol="0">
            <a:spAutoFit/>
          </a:bodyPr>
          <a:lstStyle/>
          <a:p>
            <a:r>
              <a:rPr lang="en-US" sz="788" i="1">
                <a:latin typeface="Georgia" charset="0"/>
                <a:ea typeface="Georgia" charset="0"/>
                <a:cs typeface="Georgia" charset="0"/>
              </a:rPr>
              <a:t>Yes</a:t>
            </a:r>
          </a:p>
        </p:txBody>
      </p:sp>
      <p:sp>
        <p:nvSpPr>
          <p:cNvPr id="47" name="TextBox 46"/>
          <p:cNvSpPr txBox="1"/>
          <p:nvPr/>
        </p:nvSpPr>
        <p:spPr>
          <a:xfrm>
            <a:off x="6049745" y="3651573"/>
            <a:ext cx="316112" cy="213585"/>
          </a:xfrm>
          <a:prstGeom prst="rect">
            <a:avLst/>
          </a:prstGeom>
          <a:noFill/>
        </p:spPr>
        <p:txBody>
          <a:bodyPr wrap="none" rtlCol="0">
            <a:spAutoFit/>
          </a:bodyPr>
          <a:lstStyle/>
          <a:p>
            <a:r>
              <a:rPr lang="en-US" sz="788" i="1">
                <a:latin typeface="Georgia" charset="0"/>
                <a:ea typeface="Georgia" charset="0"/>
                <a:cs typeface="Georgia" charset="0"/>
              </a:rPr>
              <a:t>No</a:t>
            </a:r>
          </a:p>
        </p:txBody>
      </p:sp>
      <p:sp>
        <p:nvSpPr>
          <p:cNvPr id="48" name="TextBox 47"/>
          <p:cNvSpPr txBox="1"/>
          <p:nvPr/>
        </p:nvSpPr>
        <p:spPr>
          <a:xfrm>
            <a:off x="3985720" y="3651573"/>
            <a:ext cx="316112" cy="213585"/>
          </a:xfrm>
          <a:prstGeom prst="rect">
            <a:avLst/>
          </a:prstGeom>
          <a:noFill/>
        </p:spPr>
        <p:txBody>
          <a:bodyPr wrap="none" rtlCol="0">
            <a:spAutoFit/>
          </a:bodyPr>
          <a:lstStyle/>
          <a:p>
            <a:r>
              <a:rPr lang="en-US" sz="788" i="1">
                <a:latin typeface="Georgia" charset="0"/>
                <a:ea typeface="Georgia" charset="0"/>
                <a:cs typeface="Georgia" charset="0"/>
              </a:rPr>
              <a:t>No</a:t>
            </a:r>
          </a:p>
        </p:txBody>
      </p:sp>
      <p:sp>
        <p:nvSpPr>
          <p:cNvPr id="37" name="Content Placeholder 39"/>
          <p:cNvSpPr txBox="1">
            <a:spLocks/>
          </p:cNvSpPr>
          <p:nvPr/>
        </p:nvSpPr>
        <p:spPr>
          <a:xfrm>
            <a:off x="1760220" y="4625834"/>
            <a:ext cx="5657850" cy="402907"/>
          </a:xfrm>
          <a:prstGeom prst="rect">
            <a:avLst/>
          </a:prstGeom>
        </p:spPr>
        <p:txBody>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Bef>
                <a:spcPts val="338"/>
              </a:spcBef>
              <a:spcAft>
                <a:spcPts val="0"/>
              </a:spcAft>
              <a:buClrTx/>
              <a:buFont typeface="Arial" panose="020B0604020202020204" pitchFamily="34" charset="0"/>
              <a:buChar char="•"/>
            </a:pPr>
            <a:r>
              <a:rPr lang="en-US" sz="1125">
                <a:solidFill>
                  <a:schemeClr val="tx1">
                    <a:lumMod val="65000"/>
                    <a:lumOff val="35000"/>
                  </a:schemeClr>
                </a:solidFill>
              </a:rPr>
              <a:t>Arrange, add, or delete process objects as need</a:t>
            </a:r>
          </a:p>
          <a:p>
            <a:pPr>
              <a:spcBef>
                <a:spcPts val="338"/>
              </a:spcBef>
              <a:spcAft>
                <a:spcPts val="0"/>
              </a:spcAft>
              <a:buClrTx/>
              <a:buFont typeface="Arial" panose="020B0604020202020204" pitchFamily="34" charset="0"/>
              <a:buChar char="•"/>
            </a:pPr>
            <a:r>
              <a:rPr lang="en-US" sz="1125">
                <a:solidFill>
                  <a:schemeClr val="tx1">
                    <a:lumMod val="65000"/>
                    <a:lumOff val="35000"/>
                  </a:schemeClr>
                </a:solidFill>
              </a:rPr>
              <a:t>Use the built in alignment keys to maintain a clean layout</a:t>
            </a:r>
          </a:p>
        </p:txBody>
      </p:sp>
      <p:sp>
        <p:nvSpPr>
          <p:cNvPr id="8" name="Footer Placeholder 7"/>
          <p:cNvSpPr>
            <a:spLocks noGrp="1"/>
          </p:cNvSpPr>
          <p:nvPr>
            <p:ph type="ftr" sz="quarter" idx="3"/>
          </p:nvPr>
        </p:nvSpPr>
        <p:spPr>
          <a:xfrm>
            <a:off x="628650" y="5657589"/>
            <a:ext cx="6637915" cy="343162"/>
          </a:xfrm>
        </p:spPr>
        <p:txBody>
          <a:bodyPr/>
          <a:lstStyle/>
          <a:p>
            <a:r>
              <a:rPr lang="en-US" smtClean="0"/>
              <a:t>This document is confidential and intended solely for the client to whom it is addressed.</a:t>
            </a:r>
            <a:endParaRPr lang="en-US"/>
          </a:p>
        </p:txBody>
      </p:sp>
    </p:spTree>
    <p:extLst>
      <p:ext uri="{BB962C8B-B14F-4D97-AF65-F5344CB8AC3E}">
        <p14:creationId xmlns:p14="http://schemas.microsoft.com/office/powerpoint/2010/main" val="1459032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OVERVIEW OF ASSESSMENT CRITERIA</a:t>
            </a:r>
            <a:endParaRPr lang="en-US" dirty="0"/>
          </a:p>
        </p:txBody>
      </p:sp>
      <p:sp>
        <p:nvSpPr>
          <p:cNvPr id="4" name="Slide Number Placeholder 3"/>
          <p:cNvSpPr>
            <a:spLocks noGrp="1"/>
          </p:cNvSpPr>
          <p:nvPr>
            <p:ph type="sldNum" sz="quarter" idx="10"/>
          </p:nvPr>
        </p:nvSpPr>
        <p:spPr/>
        <p:txBody>
          <a:bodyPr/>
          <a:lstStyle/>
          <a:p>
            <a:fld id="{EACE6E22-E655-5947-A8B4-6F095FBA2C12}" type="slidenum">
              <a:rPr lang="en-US" smtClean="0"/>
              <a:pPr/>
              <a:t>4</a:t>
            </a:fld>
            <a:endParaRPr lang="en-US" dirty="0"/>
          </a:p>
        </p:txBody>
      </p:sp>
      <p:sp>
        <p:nvSpPr>
          <p:cNvPr id="5" name="Footer Placeholder 4"/>
          <p:cNvSpPr>
            <a:spLocks noGrp="1"/>
          </p:cNvSpPr>
          <p:nvPr>
            <p:ph type="ftr" sz="quarter" idx="11"/>
          </p:nvPr>
        </p:nvSpPr>
        <p:spPr/>
        <p:txBody>
          <a:bodyPr/>
          <a:lstStyle/>
          <a:p>
            <a:r>
              <a:rPr lang="en-US" dirty="0"/>
              <a:t>Use or disclosure of data contained on this sheet is subject to the restriction on the title page of the proposal.</a:t>
            </a:r>
          </a:p>
        </p:txBody>
      </p:sp>
      <p:sp>
        <p:nvSpPr>
          <p:cNvPr id="9" name="Text Placeholder 8"/>
          <p:cNvSpPr>
            <a:spLocks noGrp="1"/>
          </p:cNvSpPr>
          <p:nvPr>
            <p:ph type="body" sz="quarter" idx="16"/>
          </p:nvPr>
        </p:nvSpPr>
        <p:spPr/>
        <p:txBody>
          <a:bodyPr/>
          <a:lstStyle/>
          <a:p>
            <a:r>
              <a:rPr lang="en-US" dirty="0" smtClean="0"/>
              <a:t>What WE Looked at</a:t>
            </a:r>
          </a:p>
          <a:p>
            <a:pPr lvl="1"/>
            <a:r>
              <a:rPr lang="en-US" dirty="0" smtClean="0"/>
              <a:t>This </a:t>
            </a:r>
            <a:r>
              <a:rPr lang="en-US" dirty="0"/>
              <a:t>UX assessment </a:t>
            </a:r>
            <a:r>
              <a:rPr lang="en-US" dirty="0" smtClean="0"/>
              <a:t>is being presented by members of the Booz Allen Hamilton UX </a:t>
            </a:r>
            <a:r>
              <a:rPr lang="en-US" dirty="0"/>
              <a:t>Design </a:t>
            </a:r>
            <a:r>
              <a:rPr lang="en-US" dirty="0" smtClean="0"/>
              <a:t>team, to conduct </a:t>
            </a:r>
            <a:r>
              <a:rPr lang="en-US" dirty="0"/>
              <a:t>a best practices review </a:t>
            </a:r>
            <a:r>
              <a:rPr lang="en-US" dirty="0" smtClean="0"/>
              <a:t>of the implementation of the Online Payment Agreement within the </a:t>
            </a:r>
            <a:r>
              <a:rPr lang="en-US" dirty="0" err="1" smtClean="0"/>
              <a:t>irs.gov</a:t>
            </a:r>
            <a:r>
              <a:rPr lang="en-US" dirty="0" smtClean="0"/>
              <a:t> framework, with </a:t>
            </a:r>
            <a:r>
              <a:rPr lang="en-US" dirty="0"/>
              <a:t>the goal of identifying potential usability focus </a:t>
            </a:r>
            <a:r>
              <a:rPr lang="en-US" dirty="0" smtClean="0"/>
              <a:t>points.</a:t>
            </a:r>
          </a:p>
          <a:p>
            <a:pPr lvl="2"/>
            <a:r>
              <a:rPr lang="en-US" dirty="0" smtClean="0"/>
              <a:t>What are the expectations of this qualitative assessment? Discover:</a:t>
            </a:r>
          </a:p>
          <a:p>
            <a:pPr lvl="3"/>
            <a:r>
              <a:rPr lang="en-US" dirty="0" smtClean="0"/>
              <a:t>How is the OPA tool found by site users?</a:t>
            </a:r>
          </a:p>
          <a:p>
            <a:pPr lvl="3"/>
            <a:r>
              <a:rPr lang="en-US" dirty="0" smtClean="0"/>
              <a:t>What are the pathways to learn more about the OPA toolset?</a:t>
            </a:r>
          </a:p>
          <a:p>
            <a:pPr lvl="3"/>
            <a:r>
              <a:rPr lang="en-US" dirty="0" smtClean="0"/>
              <a:t>How is the OPA tool described to new users?</a:t>
            </a:r>
          </a:p>
          <a:p>
            <a:pPr lvl="3"/>
            <a:r>
              <a:rPr lang="en-US" dirty="0" smtClean="0"/>
              <a:t>Are alternatives to the OPA tool presented clearly to users?</a:t>
            </a:r>
          </a:p>
          <a:p>
            <a:pPr lvl="3"/>
            <a:r>
              <a:rPr lang="en-US" dirty="0" smtClean="0"/>
              <a:t>What are the Accessibility options for the OPA tool pages?</a:t>
            </a:r>
          </a:p>
          <a:p>
            <a:pPr lvl="3"/>
            <a:r>
              <a:rPr lang="en-US" dirty="0" smtClean="0"/>
              <a:t>How are these OPA tool pages viewed on different devices?</a:t>
            </a:r>
          </a:p>
          <a:p>
            <a:pPr lvl="3"/>
            <a:r>
              <a:rPr lang="en-US" dirty="0" smtClean="0"/>
              <a:t>Once in the OPA tool, are the steps clear and concise?</a:t>
            </a:r>
          </a:p>
          <a:p>
            <a:pPr lvl="2"/>
            <a:r>
              <a:rPr lang="en-US" dirty="0" smtClean="0"/>
              <a:t>What </a:t>
            </a:r>
            <a:r>
              <a:rPr lang="en-US" dirty="0"/>
              <a:t>are the formative goals of </a:t>
            </a:r>
            <a:r>
              <a:rPr lang="en-US" dirty="0" smtClean="0"/>
              <a:t>this </a:t>
            </a:r>
            <a:r>
              <a:rPr lang="en-US" dirty="0"/>
              <a:t>assessment</a:t>
            </a:r>
            <a:r>
              <a:rPr lang="en-US" dirty="0" smtClean="0"/>
              <a:t>?</a:t>
            </a:r>
            <a:endParaRPr lang="en-US" dirty="0"/>
          </a:p>
          <a:p>
            <a:pPr lvl="3"/>
            <a:r>
              <a:rPr lang="en-US" dirty="0" smtClean="0"/>
              <a:t>To gain a greater understanding of the site architecture and set of decisions for new and returning users</a:t>
            </a:r>
          </a:p>
          <a:p>
            <a:pPr lvl="3"/>
            <a:r>
              <a:rPr lang="en-US" dirty="0" smtClean="0"/>
              <a:t>Determine next steps for the OPA tool</a:t>
            </a:r>
          </a:p>
          <a:p>
            <a:pPr lvl="4"/>
            <a:r>
              <a:rPr lang="en-US" dirty="0" smtClean="0"/>
              <a:t>Potential to add a footnote or quote in here.</a:t>
            </a:r>
          </a:p>
          <a:p>
            <a:endParaRPr lang="en-US" dirty="0"/>
          </a:p>
        </p:txBody>
      </p:sp>
      <p:sp>
        <p:nvSpPr>
          <p:cNvPr id="8" name="Text Placeholder 7"/>
          <p:cNvSpPr>
            <a:spLocks noGrp="1"/>
          </p:cNvSpPr>
          <p:nvPr>
            <p:ph type="body" sz="quarter" idx="13"/>
          </p:nvPr>
        </p:nvSpPr>
        <p:spPr/>
        <p:txBody>
          <a:bodyPr/>
          <a:lstStyle/>
          <a:p>
            <a:r>
              <a:rPr lang="en-US" dirty="0" smtClean="0"/>
              <a:t>UNDERSTANDING THE NEEDS</a:t>
            </a:r>
            <a:endParaRPr lang="en-US" dirty="0"/>
          </a:p>
        </p:txBody>
      </p:sp>
      <p:sp>
        <p:nvSpPr>
          <p:cNvPr id="14" name="Text Placeholder 13"/>
          <p:cNvSpPr>
            <a:spLocks noGrp="1"/>
          </p:cNvSpPr>
          <p:nvPr>
            <p:ph type="body" sz="quarter" idx="17"/>
          </p:nvPr>
        </p:nvSpPr>
        <p:spPr/>
        <p:txBody>
          <a:bodyPr/>
          <a:lstStyle/>
          <a:p>
            <a:endParaRPr lang="en-US"/>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08" y="1547812"/>
            <a:ext cx="2299382" cy="4637088"/>
          </a:xfrm>
          <a:prstGeom prst="rect">
            <a:avLst/>
          </a:prstGeom>
        </p:spPr>
      </p:pic>
    </p:spTree>
    <p:extLst>
      <p:ext uri="{BB962C8B-B14F-4D97-AF65-F5344CB8AC3E}">
        <p14:creationId xmlns:p14="http://schemas.microsoft.com/office/powerpoint/2010/main" val="113544547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OVERVIEW OF ASSESSMENT CRITERIA</a:t>
            </a:r>
            <a:endParaRPr lang="en-US" dirty="0"/>
          </a:p>
        </p:txBody>
      </p:sp>
      <p:sp>
        <p:nvSpPr>
          <p:cNvPr id="4" name="Slide Number Placeholder 3"/>
          <p:cNvSpPr>
            <a:spLocks noGrp="1"/>
          </p:cNvSpPr>
          <p:nvPr>
            <p:ph type="sldNum" sz="quarter" idx="10"/>
          </p:nvPr>
        </p:nvSpPr>
        <p:spPr/>
        <p:txBody>
          <a:bodyPr/>
          <a:lstStyle/>
          <a:p>
            <a:fld id="{EACE6E22-E655-5947-A8B4-6F095FBA2C12}" type="slidenum">
              <a:rPr lang="en-US" smtClean="0"/>
              <a:pPr/>
              <a:t>5</a:t>
            </a:fld>
            <a:endParaRPr lang="en-US" dirty="0"/>
          </a:p>
        </p:txBody>
      </p:sp>
      <p:sp>
        <p:nvSpPr>
          <p:cNvPr id="5" name="Footer Placeholder 4"/>
          <p:cNvSpPr>
            <a:spLocks noGrp="1"/>
          </p:cNvSpPr>
          <p:nvPr>
            <p:ph type="ftr" sz="quarter" idx="11"/>
          </p:nvPr>
        </p:nvSpPr>
        <p:spPr/>
        <p:txBody>
          <a:bodyPr/>
          <a:lstStyle/>
          <a:p>
            <a:r>
              <a:rPr lang="en-US" dirty="0"/>
              <a:t>Use or disclosure of data contained on this sheet is subject to the restriction on the title page of the proposal.</a:t>
            </a:r>
          </a:p>
        </p:txBody>
      </p:sp>
      <p:sp>
        <p:nvSpPr>
          <p:cNvPr id="9" name="Text Placeholder 8"/>
          <p:cNvSpPr>
            <a:spLocks noGrp="1"/>
          </p:cNvSpPr>
          <p:nvPr>
            <p:ph type="body" sz="quarter" idx="16"/>
          </p:nvPr>
        </p:nvSpPr>
        <p:spPr/>
        <p:txBody>
          <a:bodyPr/>
          <a:lstStyle/>
          <a:p>
            <a:r>
              <a:rPr lang="en-US" dirty="0" smtClean="0"/>
              <a:t>The Approach we used</a:t>
            </a:r>
          </a:p>
          <a:p>
            <a:pPr lvl="1"/>
            <a:r>
              <a:rPr lang="en-US" dirty="0" smtClean="0"/>
              <a:t>At this stage, the site and tool-specific evaluation is qualitative, objective and singular, compiled by Matt Connors to improve the overall understanding of the OPA tool and its place in the </a:t>
            </a:r>
            <a:r>
              <a:rPr lang="en-US" dirty="0" err="1" smtClean="0"/>
              <a:t>irs.gov</a:t>
            </a:r>
            <a:r>
              <a:rPr lang="en-US" dirty="0" smtClean="0"/>
              <a:t> framework. </a:t>
            </a:r>
          </a:p>
          <a:p>
            <a:pPr lvl="2"/>
            <a:r>
              <a:rPr lang="en-US" dirty="0" smtClean="0"/>
              <a:t>Specific tools used for assessment:</a:t>
            </a:r>
          </a:p>
          <a:p>
            <a:pPr lvl="3"/>
            <a:r>
              <a:rPr lang="en-US" dirty="0" smtClean="0"/>
              <a:t>Mac Desktop web access via Google Chrome</a:t>
            </a:r>
          </a:p>
          <a:p>
            <a:pPr lvl="3"/>
            <a:r>
              <a:rPr lang="en-US" dirty="0" smtClean="0"/>
              <a:t>Mac OS Zoom and </a:t>
            </a:r>
            <a:r>
              <a:rPr lang="en-US" dirty="0" err="1" smtClean="0"/>
              <a:t>VoiceOver</a:t>
            </a:r>
            <a:r>
              <a:rPr lang="en-US" dirty="0" smtClean="0"/>
              <a:t> for alternative usability</a:t>
            </a:r>
          </a:p>
          <a:p>
            <a:pPr lvl="3"/>
            <a:r>
              <a:rPr lang="en-US" dirty="0" smtClean="0"/>
              <a:t>iOS iPad Mini Tablet web access via Apple Safari</a:t>
            </a:r>
          </a:p>
          <a:p>
            <a:pPr lvl="3"/>
            <a:r>
              <a:rPr lang="en-US" dirty="0" smtClean="0"/>
              <a:t>iOS iPhone web access via Apple Safari</a:t>
            </a:r>
          </a:p>
          <a:p>
            <a:pPr lvl="2"/>
            <a:r>
              <a:rPr lang="en-US" dirty="0" smtClean="0"/>
              <a:t>How is the assessment objective?</a:t>
            </a:r>
            <a:endParaRPr lang="en-US" dirty="0"/>
          </a:p>
          <a:p>
            <a:pPr lvl="3"/>
            <a:r>
              <a:rPr lang="en-US" dirty="0" smtClean="0"/>
              <a:t>When conducting this assessment, the tester/evaluator had no prior knowledge of the construction of the site, UX strategy, or prior design guidelines. There had also been no prior use of the </a:t>
            </a:r>
            <a:r>
              <a:rPr lang="en-US" dirty="0" err="1" smtClean="0"/>
              <a:t>irs.gov</a:t>
            </a:r>
            <a:r>
              <a:rPr lang="en-US" dirty="0" smtClean="0"/>
              <a:t> site in its current state by the evaluator. </a:t>
            </a:r>
          </a:p>
          <a:p>
            <a:pPr lvl="4"/>
            <a:r>
              <a:rPr lang="en-US" dirty="0" smtClean="0"/>
              <a:t>Potential to add a footnote or quote in here.</a:t>
            </a:r>
          </a:p>
          <a:p>
            <a:endParaRPr lang="en-US" dirty="0"/>
          </a:p>
        </p:txBody>
      </p:sp>
      <p:sp>
        <p:nvSpPr>
          <p:cNvPr id="8" name="Text Placeholder 7"/>
          <p:cNvSpPr>
            <a:spLocks noGrp="1"/>
          </p:cNvSpPr>
          <p:nvPr>
            <p:ph type="body" sz="quarter" idx="13"/>
          </p:nvPr>
        </p:nvSpPr>
        <p:spPr/>
        <p:txBody>
          <a:bodyPr/>
          <a:lstStyle/>
          <a:p>
            <a:r>
              <a:rPr lang="en-US" dirty="0" smtClean="0"/>
              <a:t>ACTION CAPTION</a:t>
            </a:r>
            <a:endParaRPr lang="en-US" dirty="0"/>
          </a:p>
        </p:txBody>
      </p:sp>
      <p:sp>
        <p:nvSpPr>
          <p:cNvPr id="14" name="Text Placeholder 13"/>
          <p:cNvSpPr>
            <a:spLocks noGrp="1"/>
          </p:cNvSpPr>
          <p:nvPr>
            <p:ph type="body" sz="quarter" idx="17"/>
          </p:nvPr>
        </p:nvSpPr>
        <p:spPr/>
        <p:txBody>
          <a:bodyPr/>
          <a:lstStyle/>
          <a:p>
            <a:endParaRPr lang="en-US"/>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2608" y="1547812"/>
            <a:ext cx="2299381" cy="4637087"/>
          </a:xfrm>
          <a:prstGeom prst="rect">
            <a:avLst/>
          </a:prstGeom>
        </p:spPr>
      </p:pic>
    </p:spTree>
    <p:extLst>
      <p:ext uri="{BB962C8B-B14F-4D97-AF65-F5344CB8AC3E}">
        <p14:creationId xmlns:p14="http://schemas.microsoft.com/office/powerpoint/2010/main" val="4188404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US" sz="4800" dirty="0" smtClean="0"/>
              <a:t>USABILITY FOCUS POINTS</a:t>
            </a:r>
          </a:p>
          <a:p>
            <a:pPr lvl="1"/>
            <a:r>
              <a:rPr lang="en-US" sz="1600" dirty="0" smtClean="0">
                <a:ea typeface="Calibri" charset="0"/>
              </a:rPr>
              <a:t>ACCESS TO THE ONLINE PAYMENT AGREEMENT</a:t>
            </a:r>
            <a:endParaRPr lang="en-US" sz="1600" dirty="0"/>
          </a:p>
        </p:txBody>
      </p:sp>
    </p:spTree>
    <p:extLst>
      <p:ext uri="{BB962C8B-B14F-4D97-AF65-F5344CB8AC3E}">
        <p14:creationId xmlns:p14="http://schemas.microsoft.com/office/powerpoint/2010/main" val="11490157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OPA ACCESS FROM THE PAYMENT TABS</a:t>
            </a:r>
          </a:p>
          <a:p>
            <a:pPr lvl="1"/>
            <a:r>
              <a:rPr lang="en-US" dirty="0" smtClean="0"/>
              <a:t>The most direct path for users is through the Payments tab on the left side of the homepage</a:t>
            </a:r>
          </a:p>
          <a:p>
            <a:pPr lvl="2"/>
            <a:r>
              <a:rPr lang="en-US" dirty="0" smtClean="0"/>
              <a:t>Payments tab leads to the Payment page where the OPA link can be found in Can’t Pay Now (next page) ‘online payment agreement’</a:t>
            </a:r>
          </a:p>
        </p:txBody>
      </p:sp>
      <p:sp>
        <p:nvSpPr>
          <p:cNvPr id="6" name="Title 5"/>
          <p:cNvSpPr>
            <a:spLocks noGrp="1"/>
          </p:cNvSpPr>
          <p:nvPr>
            <p:ph type="title"/>
          </p:nvPr>
        </p:nvSpPr>
        <p:spPr/>
        <p:txBody>
          <a:bodyPr/>
          <a:lstStyle/>
          <a:p>
            <a:r>
              <a:rPr lang="en-US" dirty="0" smtClean="0"/>
              <a:t>DESKTOP NAVIGATION TO THE OPA</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7</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82962" y="3168464"/>
            <a:ext cx="4004990" cy="3117359"/>
          </a:xfrm>
          <a:prstGeom prst="rect">
            <a:avLst/>
          </a:prstGeom>
        </p:spPr>
        <p:style>
          <a:lnRef idx="0">
            <a:schemeClr val="dk1"/>
          </a:lnRef>
          <a:fillRef idx="3">
            <a:schemeClr val="dk1"/>
          </a:fillRef>
          <a:effectRef idx="3">
            <a:schemeClr val="dk1"/>
          </a:effectRef>
          <a:fontRef idx="minor">
            <a:schemeClr val="lt1"/>
          </a:fontRef>
        </p:style>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32429853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OPA ACCESS FROM THE PAYMENT TABS, MOBILE</a:t>
            </a:r>
          </a:p>
          <a:p>
            <a:pPr lvl="1"/>
            <a:r>
              <a:rPr lang="en-US" dirty="0" smtClean="0"/>
              <a:t>Payments tabs may be difficult to locate and read when viewed in portrait view on smaller mobile phones</a:t>
            </a:r>
          </a:p>
          <a:p>
            <a:pPr lvl="2"/>
            <a:r>
              <a:rPr lang="en-US" dirty="0" smtClean="0"/>
              <a:t>Landscape format allows nearly double size of text and icons when compared to the portrait view</a:t>
            </a:r>
          </a:p>
        </p:txBody>
      </p:sp>
      <p:sp>
        <p:nvSpPr>
          <p:cNvPr id="6" name="Title 5"/>
          <p:cNvSpPr>
            <a:spLocks noGrp="1"/>
          </p:cNvSpPr>
          <p:nvPr>
            <p:ph type="title"/>
          </p:nvPr>
        </p:nvSpPr>
        <p:spPr/>
        <p:txBody>
          <a:bodyPr/>
          <a:lstStyle/>
          <a:p>
            <a:r>
              <a:rPr lang="en-US" dirty="0" smtClean="0"/>
              <a:t>Phone NAVIGATION TO THE OPA</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8</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834" y="3157578"/>
            <a:ext cx="1531747" cy="3117359"/>
          </a:xfrm>
          <a:prstGeom prst="rect">
            <a:avLst/>
          </a:prstGeom>
        </p:spPr>
        <p:style>
          <a:lnRef idx="0">
            <a:schemeClr val="dk1"/>
          </a:lnRef>
          <a:fillRef idx="3">
            <a:schemeClr val="dk1"/>
          </a:fillRef>
          <a:effectRef idx="3">
            <a:schemeClr val="dk1"/>
          </a:effectRef>
          <a:fontRef idx="minor">
            <a:schemeClr val="lt1"/>
          </a:fontRef>
        </p:style>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37395" y="4118819"/>
            <a:ext cx="3031188" cy="1489406"/>
          </a:xfrm>
          <a:prstGeom prst="rect">
            <a:avLst/>
          </a:prstGeom>
        </p:spPr>
        <p:style>
          <a:lnRef idx="0">
            <a:schemeClr val="dk1"/>
          </a:lnRef>
          <a:fillRef idx="3">
            <a:schemeClr val="dk1"/>
          </a:fillRef>
          <a:effectRef idx="3">
            <a:schemeClr val="dk1"/>
          </a:effectRef>
          <a:fontRef idx="minor">
            <a:schemeClr val="lt1"/>
          </a:fontRef>
        </p:style>
      </p:pic>
    </p:spTree>
    <p:extLst>
      <p:ext uri="{BB962C8B-B14F-4D97-AF65-F5344CB8AC3E}">
        <p14:creationId xmlns:p14="http://schemas.microsoft.com/office/powerpoint/2010/main" val="20661952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lstStyle/>
          <a:p>
            <a:r>
              <a:rPr lang="en-US" dirty="0" smtClean="0"/>
              <a:t>THE ENTRY TO THE OPA</a:t>
            </a:r>
          </a:p>
          <a:p>
            <a:pPr lvl="1"/>
            <a:r>
              <a:rPr lang="en-US" dirty="0" smtClean="0"/>
              <a:t>The access to the Online Payment Agreement is found through several touchpoints, as a response to the question posed to the user ‘Can’t Pay Now?’</a:t>
            </a:r>
          </a:p>
          <a:p>
            <a:pPr lvl="2"/>
            <a:r>
              <a:rPr lang="en-US" dirty="0" smtClean="0"/>
              <a:t>Can’t Pay Now leads to a direct highlighted link  ‘online payment agreement’ to the OPA qualification page</a:t>
            </a:r>
          </a:p>
        </p:txBody>
      </p:sp>
      <p:sp>
        <p:nvSpPr>
          <p:cNvPr id="6" name="Title 5"/>
          <p:cNvSpPr>
            <a:spLocks noGrp="1"/>
          </p:cNvSpPr>
          <p:nvPr>
            <p:ph type="title"/>
          </p:nvPr>
        </p:nvSpPr>
        <p:spPr/>
        <p:txBody>
          <a:bodyPr/>
          <a:lstStyle/>
          <a:p>
            <a:r>
              <a:rPr lang="en-US" dirty="0" smtClean="0"/>
              <a:t>NAVIGATION TO THE OPA</a:t>
            </a:r>
            <a:endParaRPr lang="en-US" dirty="0"/>
          </a:p>
        </p:txBody>
      </p:sp>
      <p:sp>
        <p:nvSpPr>
          <p:cNvPr id="4" name="Slide Number Placeholder 3"/>
          <p:cNvSpPr>
            <a:spLocks noGrp="1"/>
          </p:cNvSpPr>
          <p:nvPr>
            <p:ph type="sldNum" sz="quarter" idx="4"/>
          </p:nvPr>
        </p:nvSpPr>
        <p:spPr/>
        <p:txBody>
          <a:bodyPr/>
          <a:lstStyle/>
          <a:p>
            <a:fld id="{EACE6E22-E655-5947-A8B4-6F095FBA2C12}" type="slidenum">
              <a:rPr lang="en-US" smtClean="0"/>
              <a:pPr/>
              <a:t>9</a:t>
            </a:fld>
            <a:endParaRPr lang="en-US" dirty="0"/>
          </a:p>
        </p:txBody>
      </p:sp>
      <p:sp>
        <p:nvSpPr>
          <p:cNvPr id="5" name="Footer Placeholder 4"/>
          <p:cNvSpPr>
            <a:spLocks noGrp="1"/>
          </p:cNvSpPr>
          <p:nvPr>
            <p:ph type="ftr" sz="quarter" idx="3"/>
          </p:nvPr>
        </p:nvSpPr>
        <p:spPr>
          <a:xfrm>
            <a:off x="3704735" y="6536484"/>
            <a:ext cx="2444606" cy="325312"/>
          </a:xfrm>
        </p:spPr>
        <p:txBody>
          <a:bodyPr/>
          <a:lstStyle/>
          <a:p>
            <a:r>
              <a:rPr lang="en-US" dirty="0"/>
              <a:t>Use or disclosure of data contained on this sheet is subject to the restriction on the title page of the proposal.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14965" y="3235568"/>
            <a:ext cx="3771685" cy="3084338"/>
          </a:xfrm>
          <a:prstGeom prst="rect">
            <a:avLst/>
          </a:prstGeom>
        </p:spPr>
        <p:style>
          <a:lnRef idx="0">
            <a:schemeClr val="dk1"/>
          </a:lnRef>
          <a:fillRef idx="3">
            <a:schemeClr val="dk1"/>
          </a:fillRef>
          <a:effectRef idx="3">
            <a:schemeClr val="dk1"/>
          </a:effectRef>
          <a:fontRef idx="minor">
            <a:schemeClr val="lt1"/>
          </a:fontRef>
        </p:style>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5809" y="379075"/>
            <a:ext cx="1162050" cy="1162050"/>
          </a:xfrm>
          <a:prstGeom prst="rect">
            <a:avLst/>
          </a:prstGeom>
        </p:spPr>
      </p:pic>
    </p:spTree>
    <p:extLst>
      <p:ext uri="{BB962C8B-B14F-4D97-AF65-F5344CB8AC3E}">
        <p14:creationId xmlns:p14="http://schemas.microsoft.com/office/powerpoint/2010/main" val="2054014646"/>
      </p:ext>
    </p:extLst>
  </p:cSld>
  <p:clrMapOvr>
    <a:masterClrMapping/>
  </p:clrMapOvr>
  <p:timing>
    <p:tnLst>
      <p:par>
        <p:cTn id="1" dur="indefinite" restart="never" nodeType="tmRoot"/>
      </p:par>
    </p:tnLst>
  </p:timing>
</p:sld>
</file>

<file path=ppt/theme/theme1.xml><?xml version="1.0" encoding="utf-8"?>
<a:theme xmlns:a="http://schemas.openxmlformats.org/drawingml/2006/main" name="1_BoozAllen_Standard">
  <a:themeElements>
    <a:clrScheme name="Palette 2">
      <a:dk1>
        <a:srgbClr val="000000"/>
      </a:dk1>
      <a:lt1>
        <a:srgbClr val="FFFFFF"/>
      </a:lt1>
      <a:dk2>
        <a:srgbClr val="44546A"/>
      </a:dk2>
      <a:lt2>
        <a:srgbClr val="E7E6E6"/>
      </a:lt2>
      <a:accent1>
        <a:srgbClr val="0F5156"/>
      </a:accent1>
      <a:accent2>
        <a:srgbClr val="243646"/>
      </a:accent2>
      <a:accent3>
        <a:srgbClr val="00A6B7"/>
      </a:accent3>
      <a:accent4>
        <a:srgbClr val="D3461E"/>
      </a:accent4>
      <a:accent5>
        <a:srgbClr val="73A84D"/>
      </a:accent5>
      <a:accent6>
        <a:srgbClr val="D6E25A"/>
      </a:accent6>
      <a:hlink>
        <a:srgbClr val="00A6B7"/>
      </a:hlink>
      <a:folHlink>
        <a:srgbClr val="87AF99"/>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8" id="{F7ACE380-0548-6345-B15B-06676B145767}" vid="{33543D83-10AE-FB4D-A2A7-9074A60A0A67}"/>
    </a:ext>
  </a:extLst>
</a:theme>
</file>

<file path=ppt/theme/theme2.xml><?xml version="1.0" encoding="utf-8"?>
<a:theme xmlns:a="http://schemas.openxmlformats.org/drawingml/2006/main" name="2_Office Theme">
  <a:themeElements>
    <a:clrScheme name="Palette 2">
      <a:dk1>
        <a:srgbClr val="000000"/>
      </a:dk1>
      <a:lt1>
        <a:srgbClr val="FFFFFF"/>
      </a:lt1>
      <a:dk2>
        <a:srgbClr val="44546A"/>
      </a:dk2>
      <a:lt2>
        <a:srgbClr val="E7E6E6"/>
      </a:lt2>
      <a:accent1>
        <a:srgbClr val="0F5156"/>
      </a:accent1>
      <a:accent2>
        <a:srgbClr val="243646"/>
      </a:accent2>
      <a:accent3>
        <a:srgbClr val="00A6B7"/>
      </a:accent3>
      <a:accent4>
        <a:srgbClr val="D3461E"/>
      </a:accent4>
      <a:accent5>
        <a:srgbClr val="73A84D"/>
      </a:accent5>
      <a:accent6>
        <a:srgbClr val="D6E25A"/>
      </a:accent6>
      <a:hlink>
        <a:srgbClr val="00A6B7"/>
      </a:hlink>
      <a:folHlink>
        <a:srgbClr val="87AF99"/>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18" id="{F7ACE380-0548-6345-B15B-06676B145767}" vid="{A20A6BC4-17C3-8747-8287-6A2B618CD396}"/>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12 Proposal Arial BETA2</Template>
  <TotalTime>4985</TotalTime>
  <Words>2251</Words>
  <Application>Microsoft Macintosh PowerPoint</Application>
  <PresentationFormat>On-screen Show (4:3)</PresentationFormat>
  <Paragraphs>257</Paragraphs>
  <Slides>39</Slides>
  <Notes>1</Notes>
  <HiddenSlides>3</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.AppleSystemUIFont</vt:lpstr>
      <vt:lpstr>Arial Narrow</vt:lpstr>
      <vt:lpstr>Calibri</vt:lpstr>
      <vt:lpstr>Georgia</vt:lpstr>
      <vt:lpstr>Oswald</vt:lpstr>
      <vt:lpstr>Times New Roman</vt:lpstr>
      <vt:lpstr>Arial</vt:lpstr>
      <vt:lpstr>1_BoozAllen_Standard</vt:lpstr>
      <vt:lpstr>2_Office Theme</vt:lpstr>
      <vt:lpstr>OPA Heuristic ASSESSMENT</vt:lpstr>
      <vt:lpstr>CONTENTS</vt:lpstr>
      <vt:lpstr>PowerPoint Presentation</vt:lpstr>
      <vt:lpstr>OVERVIEW OF ASSESSMENT CRITERIA</vt:lpstr>
      <vt:lpstr>OVERVIEW OF ASSESSMENT CRITERIA</vt:lpstr>
      <vt:lpstr>PowerPoint Presentation</vt:lpstr>
      <vt:lpstr>DESKTOP NAVIGATION TO THE OPA</vt:lpstr>
      <vt:lpstr>Phone NAVIGATION TO THE OPA</vt:lpstr>
      <vt:lpstr>NAVIGATION TO THE OPA</vt:lpstr>
      <vt:lpstr>NAVIGATION TO THE OPA</vt:lpstr>
      <vt:lpstr>NAVIGATION TO THE OPA</vt:lpstr>
      <vt:lpstr>NAVIGATION TO THE OPA</vt:lpstr>
      <vt:lpstr>NAVIGATION TO THE OPA</vt:lpstr>
      <vt:lpstr>SEARCH for OPA on IRS.GOV</vt:lpstr>
      <vt:lpstr>SEARCH for OPA on IRS.GOV</vt:lpstr>
      <vt:lpstr>SEARCH for OPA on IRS.GOV</vt:lpstr>
      <vt:lpstr>SEARCH for OPA on IRS.GOV</vt:lpstr>
      <vt:lpstr>PowerPoint Presentation</vt:lpstr>
      <vt:lpstr>SIMILAR TOOLS to the OPA</vt:lpstr>
      <vt:lpstr>SIMILAR TOOLS to the OPA</vt:lpstr>
      <vt:lpstr>SIMILAR TOOLS to the OPA</vt:lpstr>
      <vt:lpstr>SIMILAR TOOLS to the OPA</vt:lpstr>
      <vt:lpstr>PowerPoint Presentation</vt:lpstr>
      <vt:lpstr>Online Payment Agreement</vt:lpstr>
      <vt:lpstr>Online Payment Agreement</vt:lpstr>
      <vt:lpstr>Online Payment Agreement</vt:lpstr>
      <vt:lpstr>Online Payment Agreement</vt:lpstr>
      <vt:lpstr>Online Payment Agreement</vt:lpstr>
      <vt:lpstr>Online Payment Agreement</vt:lpstr>
      <vt:lpstr>Online Payment Agreement</vt:lpstr>
      <vt:lpstr>PowerPoint Presentation</vt:lpstr>
      <vt:lpstr>KEYBOARD ACCESS TO SEARCH</vt:lpstr>
      <vt:lpstr>KEYBOARD ACCESS TO SEARCH</vt:lpstr>
      <vt:lpstr>PowerPoint Presentation</vt:lpstr>
      <vt:lpstr>Personas: ANDRE</vt:lpstr>
      <vt:lpstr>PowerPoint Presentation</vt:lpstr>
      <vt:lpstr>TAKEAWAYS</vt:lpstr>
      <vt:lpstr>BIG HEADLINE</vt:lpstr>
      <vt:lpstr>Process Flow</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Connors, Matthew S [USA]</dc:creator>
  <cp:lastModifiedBy>Microsoft Office User</cp:lastModifiedBy>
  <cp:revision>49</cp:revision>
  <dcterms:created xsi:type="dcterms:W3CDTF">2017-01-18T03:17:56Z</dcterms:created>
  <dcterms:modified xsi:type="dcterms:W3CDTF">2017-02-02T14:19:07Z</dcterms:modified>
</cp:coreProperties>
</file>